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64115"/>
  </p:normalViewPr>
  <p:slideViewPr>
    <p:cSldViewPr snapToGrid="0">
      <p:cViewPr varScale="1">
        <p:scale>
          <a:sx n="43" d="100"/>
          <a:sy n="43" d="100"/>
        </p:scale>
        <p:origin x="1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E87B3-3F9C-2F4C-84A0-4CB0F974F5C9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E245F-F211-3A41-82FC-2CD62D193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8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xels.com/photo/a-family-with-twin-baby-boys-and-a-daughter-posing-outdoors-16949263/" TargetMode="External"/><Relationship Id="rId3" Type="http://schemas.openxmlformats.org/officeDocument/2006/relationships/hyperlink" Target="https://www.pexels.com/photo/a-family-holding-hands-in-reciting-a-prayer-5813816/" TargetMode="External"/><Relationship Id="rId7" Type="http://schemas.openxmlformats.org/officeDocument/2006/relationships/hyperlink" Target="https://www.pexels.com/photo/back-view-of-a-family-in-winter-clothes-walking-on-a-snow-covered-ground-6617800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pexels.com/photo/flexible-man-practicing-climbing-on-wall-5383744/" TargetMode="External"/><Relationship Id="rId5" Type="http://schemas.openxmlformats.org/officeDocument/2006/relationships/hyperlink" Target="https://www.pexels.com/photo/group-of-people-posing-at-a-wedding-reception-at-a-park-17841519/" TargetMode="External"/><Relationship Id="rId4" Type="http://schemas.openxmlformats.org/officeDocument/2006/relationships/hyperlink" Target="https://www.pexels.com/photo/top-view-of-a-family-praying-before-christmas-dinner-5779170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Íomhánna ó Pexels.com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Sleamhnán 4 – Teaghlach ag guí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https://www.pexels.com/photo/a-family-holding-hands-in-reciting-a-prayer-5813816/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Sleamhnán 5 – Altú Roimh Bhia - 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https://www.pexels.com/photo/top-view-of-a-family-praying-before-christmas-dinner-5779170/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Sleamhnán 6 – An Teaghlach lena Chéile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https://www.pexels.com/photo/group-of-people-posing-at-a-wedding-reception-at-a-park-17841519/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Sleamhnán 7 – Dul sa Seans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https://www.pexels.com/photo/flexible-man-practicing-climbing-on-wall-5383744/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Sleamhnán 8 – Teaghlach sa Sneachta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https://www.pexels.com/photo/back-view-of-a-family-in-winter-clothes-walking-on-a-snow-covered-ground-6617800/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Sleamhnán 9 – 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Teaghlach ar na Céimeanna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https://www.pexels.com/photo/a-family-with-twin-baby-boys-and-a-daughter-posing-outdoors-16949263/</a:t>
            </a:r>
            <a:r>
              <a:rPr lang="en-IE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E245F-F211-3A41-82FC-2CD62D1936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1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E245F-F211-3A41-82FC-2CD62D1936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B5BB-9D88-8442-5F72-9E79E2E5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1CDEB-156B-2258-EA06-762281E7F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9A34E-6E4D-A09D-DF1B-DFEDE049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C3D67-7AC6-8E5B-772B-326A1474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564DB-51C6-03C6-06BF-1F9C7BEC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053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F3747-D64D-B8E5-DF77-75DC8FC6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E953B-5A84-4F15-DBDF-0F9876FBF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37128-E1BB-64A6-93C2-12DCA0251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52C14-1422-E4E9-68C0-96F00F9A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8D4E0-47DA-A336-193A-A2F14820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277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EF001D-FB7A-11E7-7A44-551C8941C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A53B1-A780-9F67-CE52-1718A36F9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F4DC3-3B37-6388-80E2-6A42738C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89202-3A7E-7BFB-76BE-D6CE3C169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93640-A7C3-47C8-6D93-2044ABA7F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791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C5AF-B0AB-86AE-4E5C-4D83FF06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E073F-022E-2B9E-72FB-88DD4D1BF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86F87-9616-4AD7-510C-B2527472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A6128-2D48-4536-07F8-7D2365C3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39B74-325F-0530-239B-C267470A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899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81387-B004-1B50-56B5-29350811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1EA32-8D87-4BC8-32F1-93D73E369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A8403-1DCA-6F33-66E8-65A4ACBD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86157-6F7B-2F1D-5DC2-A462E6E3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C99F2-EB07-7825-05BD-3F99AC4E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312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85F22-89F1-FDD5-6B4D-93FC80860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425C5-4122-761B-D203-07565DE96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0DA80-4B45-BDAC-7153-F0A715AFC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87046-35D2-D144-1338-66A46990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44DE8-6717-B9CD-7F08-CCFAA5FE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A957B-5C23-2394-BBA0-58FFB4257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053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A85E3-C4FC-D620-EB57-4F360C96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837E4-3713-807D-484F-D40923BF8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65673-A8BD-F6B4-17C0-493B4760D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ADE6A3-5D21-D044-1CA1-34550C49C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1D101-664F-BA7C-8FBC-39221897C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7C838-BE5D-3EF9-1DE3-9A533130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4F1169-CE18-B088-D5F9-8A78246F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42D5DD-9654-E177-45CF-6E5C440E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998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6F90C-3FA5-194A-57B4-0AEEBE30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A7E55-9179-1181-5793-700491B4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9A2A2-4EB4-E5A5-9C5E-74623B50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BAB815-D501-1AD7-F896-6AA44CD4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682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D35A4-8251-53B1-433C-49EFD424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AD29F5-6A08-5FEA-4A88-64F78EC1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08887-5291-BB19-7947-F22711DE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647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89E5-F6E7-BD0F-2896-08357C53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C5838-3EFC-E35F-5663-F0F26EC3D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77E56-573E-8E8D-540A-5229BF902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368DB-28D9-C28F-110F-A7CEEDD45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A4CA5-73AE-CA4F-8DED-F826E862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8D9A1-79BB-1CCF-69D1-788BC8A7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906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20140-B11D-69CC-8E8C-43B58919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4C5F8B-F9DE-333E-0FC5-A4B1FEDEF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99FF5-7CDB-DAA1-8BF3-50E87C45B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A7686-F0E3-0AAD-9532-93E7DDE3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2E1CD-E60B-8ACC-6A44-10FBDECA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08D98-F58F-1024-BBB3-829BA6DC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355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1B8E-B3E7-5746-81E0-18C692355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F8DE9-109A-EAF9-383D-BC3BE03E6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C32A1-C3CD-D937-B1D1-AE94AA156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52C83-8BC2-4C0E-8BFF-1BC42F026A29}" type="datetimeFigureOut">
              <a:rPr lang="en-IE" smtClean="0"/>
              <a:t>26/11/2023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93084-CF99-414E-A52F-8D6F75FCF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60D0F-CE9D-AF8D-446E-CA57C73A8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612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A534EC-06A0-251D-1D08-D73311D2D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087" y="1514475"/>
            <a:ext cx="7743825" cy="38290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B606E5-A7AA-6CA0-2B55-96278D587277}"/>
              </a:ext>
            </a:extLst>
          </p:cNvPr>
          <p:cNvSpPr txBox="1"/>
          <p:nvPr/>
        </p:nvSpPr>
        <p:spPr>
          <a:xfrm>
            <a:off x="3874412" y="1053385"/>
            <a:ext cx="6093500" cy="1013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14800">
              <a:lnSpc>
                <a:spcPts val="2055"/>
              </a:lnSpc>
              <a:spcBef>
                <a:spcPts val="70"/>
              </a:spcBef>
              <a:spcAft>
                <a:spcPts val="0"/>
              </a:spcAft>
            </a:pPr>
            <a:r>
              <a:rPr lang="en-IE" sz="14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Seachtain na Scoileanna Caitliceacha</a:t>
            </a:r>
            <a:r>
              <a:rPr lang="en-US" sz="1400" spc="-65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400" spc="-2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2024</a:t>
            </a:r>
            <a:endParaRPr lang="en-IE" sz="1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114800">
              <a:lnSpc>
                <a:spcPts val="71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IE" sz="1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114800">
              <a:lnSpc>
                <a:spcPts val="71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Scoileanna Caitliceacha:</a:t>
            </a:r>
            <a:r>
              <a:rPr lang="en-US" sz="1400" spc="4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4114800">
              <a:lnSpc>
                <a:spcPts val="710"/>
              </a:lnSpc>
            </a:pPr>
            <a:endParaRPr lang="en-US" sz="1400" spc="40" dirty="0">
              <a:latin typeface="Calibri" panose="020F0502020204030204" pitchFamily="34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114800">
              <a:lnSpc>
                <a:spcPts val="71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Pobail na Seirbhíse</a:t>
            </a:r>
            <a:endParaRPr lang="en-IE" sz="1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1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020779-B889-31F4-4C2E-5CDC0E48803B}"/>
              </a:ext>
            </a:extLst>
          </p:cNvPr>
          <p:cNvSpPr txBox="1"/>
          <p:nvPr/>
        </p:nvSpPr>
        <p:spPr>
          <a:xfrm>
            <a:off x="3046379" y="1166842"/>
            <a:ext cx="609924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Dé Céadaoin: Seirbhís i Measc Phobal an Teaghlaigh  </a:t>
            </a:r>
          </a:p>
        </p:txBody>
      </p:sp>
    </p:spTree>
    <p:extLst>
      <p:ext uri="{BB962C8B-B14F-4D97-AF65-F5344CB8AC3E}">
        <p14:creationId xmlns:p14="http://schemas.microsoft.com/office/powerpoint/2010/main" val="389467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02517F-1095-86A5-6594-E5E319BE3F98}"/>
              </a:ext>
            </a:extLst>
          </p:cNvPr>
          <p:cNvSpPr/>
          <p:nvPr/>
        </p:nvSpPr>
        <p:spPr>
          <a:xfrm>
            <a:off x="3371375" y="1378377"/>
            <a:ext cx="5449249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 Teaghlach </a:t>
            </a:r>
          </a:p>
          <a:p>
            <a:pPr algn="ctr"/>
            <a: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agus </a:t>
            </a:r>
          </a:p>
          <a:p>
            <a:pPr algn="ctr"/>
            <a: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Freastal</a:t>
            </a:r>
            <a:b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07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A Family Holding Hands in Reciting a Prayer Stock Photo">
            <a:extLst>
              <a:ext uri="{FF2B5EF4-FFF2-40B4-BE49-F238E27FC236}">
                <a16:creationId xmlns:a16="http://schemas.microsoft.com/office/drawing/2014/main" id="{909F5D28-F110-AE7F-302C-84E118030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794" y="525566"/>
            <a:ext cx="3871245" cy="58068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A5A034-A29D-CCB0-3A37-7C106CE9DD3F}"/>
              </a:ext>
            </a:extLst>
          </p:cNvPr>
          <p:cNvSpPr txBox="1"/>
          <p:nvPr/>
        </p:nvSpPr>
        <p:spPr>
          <a:xfrm>
            <a:off x="924128" y="1120675"/>
            <a:ext cx="6391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110"/>
              </a:spcBef>
              <a:buSzPts val="1100"/>
              <a:tabLst>
                <a:tab pos="734695" algn="l"/>
              </a:tabLst>
            </a:pPr>
            <a:r>
              <a:rPr lang="en-US" sz="2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‘An teaghlach a ghuíonn lena chéile, fanann siad le chéile.’</a:t>
            </a:r>
            <a:r>
              <a:rPr lang="en-US" sz="2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28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 tAthair</a:t>
            </a:r>
            <a:r>
              <a:rPr lang="en-US" sz="2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Patrick</a:t>
            </a:r>
            <a:r>
              <a:rPr lang="en-US" sz="28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Peyton</a:t>
            </a:r>
            <a:endParaRPr lang="en-IE" sz="28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5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Top View of a Family Praying Before Christmas Dinner Stock Photo">
            <a:extLst>
              <a:ext uri="{FF2B5EF4-FFF2-40B4-BE49-F238E27FC236}">
                <a16:creationId xmlns:a16="http://schemas.microsoft.com/office/drawing/2014/main" id="{80F35412-3977-80CC-5820-105FB6188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303" y="1119498"/>
            <a:ext cx="6467030" cy="43113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B5476C-64D0-122F-0335-F6CCD7A25C4A}"/>
              </a:ext>
            </a:extLst>
          </p:cNvPr>
          <p:cNvSpPr txBox="1"/>
          <p:nvPr/>
        </p:nvSpPr>
        <p:spPr>
          <a:xfrm>
            <a:off x="610668" y="1939895"/>
            <a:ext cx="43288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IE" sz="4800" b="0" i="0" dirty="0">
                <a:solidFill>
                  <a:srgbClr val="626262"/>
                </a:solidFill>
                <a:effectLst/>
                <a:latin typeface="Open Sans" panose="020B0606030504020204" pitchFamily="34" charset="0"/>
              </a:rPr>
              <a:t>Beannacht ó Dhia orainne</a:t>
            </a:r>
          </a:p>
          <a:p>
            <a:pPr algn="l" fontAlgn="base"/>
            <a:r>
              <a:rPr lang="en-IE" sz="4800" b="0" i="0" dirty="0">
                <a:solidFill>
                  <a:srgbClr val="626262"/>
                </a:solidFill>
                <a:effectLst/>
                <a:latin typeface="Open Sans" panose="020B0606030504020204" pitchFamily="34" charset="0"/>
              </a:rPr>
              <a:t>atá ag suí chun boird le chéile……..</a:t>
            </a:r>
          </a:p>
        </p:txBody>
      </p:sp>
    </p:spTree>
    <p:extLst>
      <p:ext uri="{BB962C8B-B14F-4D97-AF65-F5344CB8AC3E}">
        <p14:creationId xmlns:p14="http://schemas.microsoft.com/office/powerpoint/2010/main" val="395251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95AC94-C3A3-F4BF-6EB6-5A6145116D7E}"/>
              </a:ext>
            </a:extLst>
          </p:cNvPr>
          <p:cNvSpPr txBox="1"/>
          <p:nvPr/>
        </p:nvSpPr>
        <p:spPr>
          <a:xfrm>
            <a:off x="466928" y="1698044"/>
            <a:ext cx="6701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490"/>
              </a:spcBef>
              <a:buSzPts val="1100"/>
              <a:tabLst>
                <a:tab pos="734695" algn="l"/>
              </a:tabLst>
            </a:pPr>
            <a:r>
              <a:rPr lang="en-US" sz="4000" spc="-1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‘I</a:t>
            </a:r>
            <a:r>
              <a:rPr lang="en-US" sz="40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 radharc roimh ré ar neamh é an teaghlach sona.’</a:t>
            </a:r>
            <a:r>
              <a:rPr lang="en-US" sz="40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0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</a:t>
            </a:r>
            <a:r>
              <a:rPr lang="en-US" sz="40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0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Sir</a:t>
            </a:r>
            <a:r>
              <a:rPr lang="en-US" sz="40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0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John</a:t>
            </a:r>
            <a:r>
              <a:rPr lang="en-US" sz="40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0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Bowring</a:t>
            </a:r>
            <a:endParaRPr lang="en-IE" sz="40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4539012-8193-2DB2-9ABC-ED1018A2C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300" y="816123"/>
            <a:ext cx="3483835" cy="52257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00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190538-D144-978B-8B40-2FF4C1C59D4E}"/>
              </a:ext>
            </a:extLst>
          </p:cNvPr>
          <p:cNvSpPr txBox="1"/>
          <p:nvPr/>
        </p:nvSpPr>
        <p:spPr>
          <a:xfrm>
            <a:off x="195074" y="868973"/>
            <a:ext cx="6032306" cy="5189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57225" lvl="0">
              <a:lnSpc>
                <a:spcPct val="92000"/>
              </a:lnSpc>
              <a:spcBef>
                <a:spcPts val="560"/>
              </a:spcBef>
              <a:spcAft>
                <a:spcPts val="0"/>
              </a:spcAft>
              <a:buSzPts val="1100"/>
              <a:tabLst>
                <a:tab pos="734695" algn="l"/>
              </a:tabLst>
            </a:pPr>
            <a:r>
              <a:rPr lang="en-US" sz="40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‘Bímid ag dul sa seans nuair a bhíonn baint againn le teaghlach.</a:t>
            </a:r>
            <a:r>
              <a:rPr lang="en-US" sz="40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0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Dá mhéad é an grá, sea is mó an chailliúint</a:t>
            </a:r>
            <a:r>
              <a:rPr lang="en-US" sz="40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0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...</a:t>
            </a:r>
            <a:r>
              <a:rPr lang="en-US" sz="40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0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Sin an </a:t>
            </a:r>
            <a:r>
              <a:rPr lang="en-US" sz="4000" spc="-1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trádmhalartú</a:t>
            </a:r>
            <a:r>
              <a:rPr lang="en-US" sz="40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atá ann, ach glacaim go fonnmhar leis</a:t>
            </a:r>
            <a:r>
              <a:rPr lang="en-US" sz="40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.’ - Brad Pitt</a:t>
            </a:r>
            <a:endParaRPr lang="en-IE" sz="40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4098" name="Picture 2" descr="Free Concentrated male mountaineer in sportswear training on climbing wall in modern bouldering center Stock Photo">
            <a:extLst>
              <a:ext uri="{FF2B5EF4-FFF2-40B4-BE49-F238E27FC236}">
                <a16:creationId xmlns:a16="http://schemas.microsoft.com/office/drawing/2014/main" id="{A8F7245E-B1E0-FEEC-C042-B9EC17D7E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671" y="868973"/>
            <a:ext cx="3546505" cy="53197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04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1D169B-07A5-1471-3FFA-5BFA55FE042F}"/>
              </a:ext>
            </a:extLst>
          </p:cNvPr>
          <p:cNvSpPr txBox="1"/>
          <p:nvPr/>
        </p:nvSpPr>
        <p:spPr>
          <a:xfrm>
            <a:off x="632388" y="897308"/>
            <a:ext cx="6560891" cy="5075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667385" lvl="0">
              <a:lnSpc>
                <a:spcPct val="92000"/>
              </a:lnSpc>
              <a:spcBef>
                <a:spcPts val="560"/>
              </a:spcBef>
              <a:spcAft>
                <a:spcPts val="0"/>
              </a:spcAft>
              <a:buSzPts val="1100"/>
              <a:tabLst>
                <a:tab pos="734695" algn="l"/>
              </a:tabLst>
            </a:pP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‘T</a:t>
            </a:r>
            <a:r>
              <a:rPr lang="en-US" sz="4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ugtar uchtach iontach dúinn mar chomhluadar an teaghlaigh,</a:t>
            </a:r>
            <a:r>
              <a:rPr lang="en-US" sz="44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agus ag an am céanna cuirtear éagsúlacht dhlisteanach an duine chun cinn.’</a:t>
            </a:r>
            <a:r>
              <a:rPr lang="en-US" sz="4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4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 Pápa Proinsias</a:t>
            </a:r>
            <a:endParaRPr lang="en-IE" sz="4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5122" name="Picture 2" descr="Free Back View of a Family in Winter Clothes Walking on a Snow-Covered Ground Stock Photo">
            <a:extLst>
              <a:ext uri="{FF2B5EF4-FFF2-40B4-BE49-F238E27FC236}">
                <a16:creationId xmlns:a16="http://schemas.microsoft.com/office/drawing/2014/main" id="{040FBDA1-074E-5829-8BE3-E47BF7231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592" y="957129"/>
            <a:ext cx="3436835" cy="51552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60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C52AB9-2458-3F39-AC5C-1CF67D4DF31A}"/>
              </a:ext>
            </a:extLst>
          </p:cNvPr>
          <p:cNvSpPr txBox="1"/>
          <p:nvPr/>
        </p:nvSpPr>
        <p:spPr>
          <a:xfrm>
            <a:off x="438913" y="2274838"/>
            <a:ext cx="610819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490"/>
              </a:spcBef>
              <a:buSzPts val="1100"/>
              <a:tabLst>
                <a:tab pos="734695" algn="l"/>
              </a:tabLst>
            </a:pPr>
            <a:r>
              <a:rPr lang="en-US" sz="4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‘Cothaíonn grá an teaghlaigh mé.’</a:t>
            </a:r>
            <a:r>
              <a:rPr lang="en-US" sz="4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</a:t>
            </a:r>
            <a:r>
              <a:rPr lang="en-US" sz="4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Maya</a:t>
            </a:r>
            <a:r>
              <a:rPr lang="en-US" sz="4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Angelou</a:t>
            </a:r>
            <a:endParaRPr lang="en-IE" sz="4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6146" name="Picture 2" descr="Free A Family with Twin Baby Boys and a Daughter Posing Outdoors  Stock Photo">
            <a:extLst>
              <a:ext uri="{FF2B5EF4-FFF2-40B4-BE49-F238E27FC236}">
                <a16:creationId xmlns:a16="http://schemas.microsoft.com/office/drawing/2014/main" id="{9FF22767-82A2-A524-E5A2-C80F641A4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732" y="742416"/>
            <a:ext cx="3582112" cy="5373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62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275</Words>
  <Application>Microsoft Office PowerPoint</Application>
  <PresentationFormat>Widescreen</PresentationFormat>
  <Paragraphs>31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O' Regan</dc:creator>
  <cp:lastModifiedBy>Una NiGhogain</cp:lastModifiedBy>
  <cp:revision>14</cp:revision>
  <dcterms:created xsi:type="dcterms:W3CDTF">2023-08-23T13:07:27Z</dcterms:created>
  <dcterms:modified xsi:type="dcterms:W3CDTF">2023-11-26T12:51:15Z</dcterms:modified>
</cp:coreProperties>
</file>