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59" r:id="rId3"/>
    <p:sldId id="260" r:id="rId4"/>
    <p:sldId id="261" r:id="rId5"/>
    <p:sldId id="257" r:id="rId6"/>
    <p:sldId id="256"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72" autoAdjust="0"/>
    <p:restoredTop sz="81377" autoAdjust="0"/>
  </p:normalViewPr>
  <p:slideViewPr>
    <p:cSldViewPr snapToGrid="0">
      <p:cViewPr>
        <p:scale>
          <a:sx n="58" d="100"/>
          <a:sy n="58" d="100"/>
        </p:scale>
        <p:origin x="6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57F29-8D73-9142-A257-9F36337AB8E5}" type="datetimeFigureOut">
              <a:rPr lang="en-US" smtClean="0"/>
              <a:t>11/26/2023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CFECD-E638-9C4E-A740-C0764C13F4E5}" type="slidenum">
              <a:rPr lang="en-US" smtClean="0"/>
              <a:t>‹#›</a:t>
            </a:fld>
            <a:endParaRPr lang="en-US"/>
          </a:p>
        </p:txBody>
      </p:sp>
    </p:spTree>
    <p:extLst>
      <p:ext uri="{BB962C8B-B14F-4D97-AF65-F5344CB8AC3E}">
        <p14:creationId xmlns:p14="http://schemas.microsoft.com/office/powerpoint/2010/main" val="3651440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photos/siblings-brother-sister-children-817369/"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Tdau9DFtMn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Íomhánna ó </a:t>
            </a:r>
            <a:r>
              <a:rPr lang="en-US" b="0" u="none" dirty="0" err="1"/>
              <a:t>Pixabay</a:t>
            </a:r>
            <a:r>
              <a:rPr lang="en-US" b="0" u="none" dirty="0"/>
              <a:t> seachas an Pápa Proinsias ó </a:t>
            </a:r>
            <a:r>
              <a:rPr lang="en-GB" sz="1800" b="0" kern="100" dirty="0">
                <a:solidFill>
                  <a:srgbClr val="000000"/>
                </a:solidFill>
                <a:effectLst/>
                <a:latin typeface="Times New Roman" panose="02020603050405020304" pitchFamily="18" charset="0"/>
                <a:ea typeface="Calibri" panose="020F0502020204030204" pitchFamily="34" charset="0"/>
              </a:rPr>
              <a:t>Reuters/</a:t>
            </a:r>
            <a:r>
              <a:rPr lang="en-GB" sz="1800" b="0" kern="100" dirty="0" err="1">
                <a:solidFill>
                  <a:srgbClr val="000000"/>
                </a:solidFill>
                <a:effectLst/>
                <a:latin typeface="Times New Roman" panose="02020603050405020304" pitchFamily="18" charset="0"/>
                <a:ea typeface="Calibri" panose="020F0502020204030204" pitchFamily="34" charset="0"/>
              </a:rPr>
              <a:t>L'Osservatore</a:t>
            </a:r>
            <a:r>
              <a:rPr lang="en-GB" sz="1800" b="0" kern="100" dirty="0">
                <a:solidFill>
                  <a:srgbClr val="000000"/>
                </a:solidFill>
                <a:effectLst/>
                <a:latin typeface="Times New Roman" panose="02020603050405020304" pitchFamily="18" charset="0"/>
                <a:ea typeface="Calibri" panose="020F0502020204030204" pitchFamily="34" charset="0"/>
              </a:rPr>
              <a:t> Romano.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kern="100" dirty="0">
              <a:solidFill>
                <a:srgbClr val="000000"/>
              </a:solidFill>
              <a:effectLst/>
              <a:latin typeface="Times New Roman" panose="02020603050405020304" pitchFamily="18" charset="0"/>
              <a:ea typeface="Calibri" panose="020F0502020204030204" pitchFamily="34" charset="0"/>
            </a:endParaRPr>
          </a:p>
          <a:p>
            <a:pPr>
              <a:lnSpc>
                <a:spcPct val="107000"/>
              </a:lnSpc>
              <a:spcAft>
                <a:spcPts val="800"/>
              </a:spcAft>
            </a:pPr>
            <a: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Sleamhnán 1 – Daoine Óga</a:t>
            </a:r>
            <a:b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https://www.istockphoto.com/photo/diverse-group-of-students-vibrant-gm1417921862-464824444</a:t>
            </a:r>
          </a:p>
          <a:p>
            <a:pPr>
              <a:lnSpc>
                <a:spcPct val="107000"/>
              </a:lnSpc>
              <a:spcAft>
                <a:spcPts val="800"/>
              </a:spcAft>
            </a:pP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Sleamhnán 2 Lámha Ceangailte</a:t>
            </a:r>
          </a:p>
          <a:p>
            <a:pPr>
              <a:lnSpc>
                <a:spcPct val="107000"/>
              </a:lnSpc>
              <a:spcAft>
                <a:spcPts val="800"/>
              </a:spcAft>
            </a:pP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lang="en-GB" sz="1200" u="sng"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pixabay.com</a:t>
            </a: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/photos/hands-friendship-together-people-3331216/</a:t>
            </a:r>
          </a:p>
          <a:p>
            <a:pPr>
              <a:lnSpc>
                <a:spcPct val="107000"/>
              </a:lnSpc>
              <a:spcAft>
                <a:spcPts val="800"/>
              </a:spcAft>
            </a:pPr>
            <a:endPar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Sleamhnán 3 – Aire don Domhan</a:t>
            </a:r>
            <a:b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https://pixabay.com/photos/earth-hour-clock-time-hands-hold-4300085/</a:t>
            </a:r>
          </a:p>
          <a:p>
            <a:pPr>
              <a:lnSpc>
                <a:spcPct val="107000"/>
              </a:lnSpc>
              <a:spcAft>
                <a:spcPts val="800"/>
              </a:spcAft>
            </a:pPr>
            <a:endPar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u="non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Sleamhnán 4 – Lámha</a:t>
            </a:r>
          </a:p>
          <a:p>
            <a:pPr>
              <a:lnSpc>
                <a:spcPct val="107000"/>
              </a:lnSpc>
              <a:spcAft>
                <a:spcPts val="800"/>
              </a:spcAft>
            </a:pP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t>
            </a:r>
            <a:r>
              <a:rPr lang="en-GB" sz="1200" u="sng"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pixabay.com</a:t>
            </a: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/photos/hands-world-map-global-earth-600497/</a:t>
            </a:r>
            <a: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Sleamhnán 5 – An Pápa leis an aos óg</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0" kern="100" dirty="0">
                <a:solidFill>
                  <a:srgbClr val="000000"/>
                </a:solidFill>
                <a:effectLst/>
                <a:latin typeface="Times New Roman" panose="02020603050405020304" pitchFamily="18" charset="0"/>
                <a:ea typeface="Calibri" panose="020F0502020204030204" pitchFamily="34" charset="0"/>
              </a:rPr>
              <a:t>Reuters/</a:t>
            </a:r>
            <a:r>
              <a:rPr lang="en-GB" sz="1200" b="0" kern="100" dirty="0" err="1">
                <a:solidFill>
                  <a:srgbClr val="000000"/>
                </a:solidFill>
                <a:effectLst/>
                <a:latin typeface="Times New Roman" panose="02020603050405020304" pitchFamily="18" charset="0"/>
                <a:ea typeface="Calibri" panose="020F0502020204030204" pitchFamily="34" charset="0"/>
              </a:rPr>
              <a:t>L'Osservatore</a:t>
            </a:r>
            <a:r>
              <a:rPr lang="en-GB" sz="1200" b="0" kern="100" dirty="0">
                <a:solidFill>
                  <a:srgbClr val="000000"/>
                </a:solidFill>
                <a:effectLst/>
                <a:latin typeface="Times New Roman" panose="02020603050405020304" pitchFamily="18" charset="0"/>
                <a:ea typeface="Calibri" panose="020F0502020204030204" pitchFamily="34" charset="0"/>
              </a:rPr>
              <a:t> Romano </a:t>
            </a:r>
            <a:endParaRPr lang="en-GB" sz="12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Sleamhnán 6 – Páistí</a:t>
            </a:r>
            <a:br>
              <a:rPr lang="en-GB" sz="12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200" b="0" u="sng" kern="100" dirty="0">
                <a:solidFill>
                  <a:schemeClr val="tx1"/>
                </a:solidFill>
                <a:effectLst/>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https://pixabay.com/photos/siblings-brother-sister-children-817369/</a:t>
            </a:r>
            <a:endParaRPr lang="en-IE" sz="12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Sleamhnán 7 – Scríobh</a:t>
            </a:r>
            <a:b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https://pixabay.com/photos/writing-writer-notes-pen-notebook-923882/</a:t>
            </a:r>
          </a:p>
          <a:p>
            <a:pPr>
              <a:lnSpc>
                <a:spcPct val="107000"/>
              </a:lnSpc>
              <a:spcAft>
                <a:spcPts val="800"/>
              </a:spcAft>
            </a:pP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Sleamhnán 8 – Ag Foghlaim</a:t>
            </a:r>
            <a:b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2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https://pixabay.com/photos/people-girls-women-students-2557396/</a:t>
            </a:r>
            <a: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Sleamhnán 9 – Tinte Ealaíne</a:t>
            </a:r>
            <a:b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2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https://pixabay.com/photos/fireworks-new-years-eve-city-sky-1953253/</a:t>
            </a:r>
          </a:p>
          <a:p>
            <a:endParaRPr lang="en-GB" sz="1200" b="0" i="0" u="sng" dirty="0">
              <a:solidFill>
                <a:schemeClr val="tx1"/>
              </a:solidFill>
              <a:effectLst/>
              <a:latin typeface="Calibri" panose="020F0502020204030204" pitchFamily="34" charset="0"/>
              <a:cs typeface="Times New Roman" panose="02020603050405020304" pitchFamily="18" charset="0"/>
            </a:endParaRPr>
          </a:p>
          <a:p>
            <a:r>
              <a:rPr lang="en-GB" sz="1200" b="0" i="0" u="none" dirty="0">
                <a:solidFill>
                  <a:schemeClr val="tx1"/>
                </a:solidFill>
                <a:effectLst/>
                <a:latin typeface="Calibri" panose="020F0502020204030204" pitchFamily="34" charset="0"/>
                <a:cs typeface="Times New Roman" panose="02020603050405020304" pitchFamily="18" charset="0"/>
              </a:rPr>
              <a:t>Sleamhnán 10 – Urnaí</a:t>
            </a:r>
            <a:endParaRPr lang="en-IE" b="0" i="0" u="none" dirty="0">
              <a:solidFill>
                <a:schemeClr val="tx1"/>
              </a:solidFill>
              <a:effectLst/>
              <a:latin typeface="YahooSans VF"/>
            </a:endParaRPr>
          </a:p>
          <a:p>
            <a:r>
              <a:rPr lang="en-US" u="sng" dirty="0"/>
              <a:t>https://</a:t>
            </a:r>
            <a:r>
              <a:rPr lang="en-US" u="sng" dirty="0" err="1"/>
              <a:t>pixabay.com</a:t>
            </a:r>
            <a:r>
              <a:rPr lang="en-US" u="sng" dirty="0"/>
              <a:t>/photos/hands-open-candle-candlelight-1926414/</a:t>
            </a:r>
          </a:p>
        </p:txBody>
      </p:sp>
      <p:sp>
        <p:nvSpPr>
          <p:cNvPr id="4" name="Slide Number Placeholder 3"/>
          <p:cNvSpPr>
            <a:spLocks noGrp="1"/>
          </p:cNvSpPr>
          <p:nvPr>
            <p:ph type="sldNum" sz="quarter" idx="5"/>
          </p:nvPr>
        </p:nvSpPr>
        <p:spPr/>
        <p:txBody>
          <a:bodyPr/>
          <a:lstStyle/>
          <a:p>
            <a:fld id="{8E1CFECD-E638-9C4E-A740-C0764C13F4E5}" type="slidenum">
              <a:rPr lang="en-US" smtClean="0"/>
              <a:t>1</a:t>
            </a:fld>
            <a:endParaRPr lang="en-US"/>
          </a:p>
        </p:txBody>
      </p:sp>
    </p:spTree>
    <p:extLst>
      <p:ext uri="{BB962C8B-B14F-4D97-AF65-F5344CB8AC3E}">
        <p14:creationId xmlns:p14="http://schemas.microsoft.com/office/powerpoint/2010/main" val="242789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Nasc YouTube : </a:t>
            </a:r>
            <a:r>
              <a:rPr lang="en-IE" sz="1200" u="sng" kern="100" dirty="0">
                <a:solidFill>
                  <a:schemeClr val="bg1">
                    <a:alpha val="80000"/>
                  </a:schemeClr>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https://www.youtube.com/watch?v=Tdau9DFtMn8</a:t>
            </a:r>
            <a:endParaRPr lang="en-IE" sz="1200" u="sng" kern="100" dirty="0">
              <a:solidFill>
                <a:schemeClr val="bg1">
                  <a:alpha val="8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E1CFECD-E638-9C4E-A740-C0764C13F4E5}" type="slidenum">
              <a:rPr lang="en-US" smtClean="0"/>
              <a:t>2</a:t>
            </a:fld>
            <a:endParaRPr lang="en-US"/>
          </a:p>
        </p:txBody>
      </p:sp>
    </p:spTree>
    <p:extLst>
      <p:ext uri="{BB962C8B-B14F-4D97-AF65-F5344CB8AC3E}">
        <p14:creationId xmlns:p14="http://schemas.microsoft.com/office/powerpoint/2010/main" val="26555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E1CFECD-E638-9C4E-A740-C0764C13F4E5}" type="slidenum">
              <a:rPr lang="en-US" smtClean="0"/>
              <a:t>4</a:t>
            </a:fld>
            <a:endParaRPr lang="en-US"/>
          </a:p>
        </p:txBody>
      </p:sp>
    </p:spTree>
    <p:extLst>
      <p:ext uri="{BB962C8B-B14F-4D97-AF65-F5344CB8AC3E}">
        <p14:creationId xmlns:p14="http://schemas.microsoft.com/office/powerpoint/2010/main" val="1602700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E1CFECD-E638-9C4E-A740-C0764C13F4E5}" type="slidenum">
              <a:rPr lang="en-US" smtClean="0"/>
              <a:t>5</a:t>
            </a:fld>
            <a:endParaRPr lang="en-US"/>
          </a:p>
        </p:txBody>
      </p:sp>
    </p:spTree>
    <p:extLst>
      <p:ext uri="{BB962C8B-B14F-4D97-AF65-F5344CB8AC3E}">
        <p14:creationId xmlns:p14="http://schemas.microsoft.com/office/powerpoint/2010/main" val="3278401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1CFECD-E638-9C4E-A740-C0764C13F4E5}" type="slidenum">
              <a:rPr lang="en-US" smtClean="0"/>
              <a:t>6</a:t>
            </a:fld>
            <a:endParaRPr lang="en-US"/>
          </a:p>
        </p:txBody>
      </p:sp>
    </p:spTree>
    <p:extLst>
      <p:ext uri="{BB962C8B-B14F-4D97-AF65-F5344CB8AC3E}">
        <p14:creationId xmlns:p14="http://schemas.microsoft.com/office/powerpoint/2010/main" val="2760293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CFECD-E638-9C4E-A740-C0764C13F4E5}" type="slidenum">
              <a:rPr lang="en-US" smtClean="0"/>
              <a:t>7</a:t>
            </a:fld>
            <a:endParaRPr lang="en-US"/>
          </a:p>
        </p:txBody>
      </p:sp>
    </p:spTree>
    <p:extLst>
      <p:ext uri="{BB962C8B-B14F-4D97-AF65-F5344CB8AC3E}">
        <p14:creationId xmlns:p14="http://schemas.microsoft.com/office/powerpoint/2010/main" val="2853938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E1CFECD-E638-9C4E-A740-C0764C13F4E5}" type="slidenum">
              <a:rPr lang="en-US" smtClean="0"/>
              <a:t>8</a:t>
            </a:fld>
            <a:endParaRPr lang="en-US"/>
          </a:p>
        </p:txBody>
      </p:sp>
    </p:spTree>
    <p:extLst>
      <p:ext uri="{BB962C8B-B14F-4D97-AF65-F5344CB8AC3E}">
        <p14:creationId xmlns:p14="http://schemas.microsoft.com/office/powerpoint/2010/main" val="1047048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E1CFECD-E638-9C4E-A740-C0764C13F4E5}" type="slidenum">
              <a:rPr lang="en-US" smtClean="0"/>
              <a:t>10</a:t>
            </a:fld>
            <a:endParaRPr lang="en-US"/>
          </a:p>
        </p:txBody>
      </p:sp>
    </p:spTree>
    <p:extLst>
      <p:ext uri="{BB962C8B-B14F-4D97-AF65-F5344CB8AC3E}">
        <p14:creationId xmlns:p14="http://schemas.microsoft.com/office/powerpoint/2010/main" val="1540967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E71B-EC06-D2C5-D1A3-B383E34503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8041A636-5D81-D965-5187-26CBE1FD75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69F9AE95-B5A6-8513-9CB2-29FBD773CB7B}"/>
              </a:ext>
            </a:extLst>
          </p:cNvPr>
          <p:cNvSpPr>
            <a:spLocks noGrp="1"/>
          </p:cNvSpPr>
          <p:nvPr>
            <p:ph type="dt" sz="half" idx="10"/>
          </p:nvPr>
        </p:nvSpPr>
        <p:spPr/>
        <p:txBody>
          <a:bodyPr/>
          <a:lstStyle/>
          <a:p>
            <a:fld id="{458FF0C9-B2C7-4004-B639-50930C863937}" type="datetimeFigureOut">
              <a:rPr lang="en-IE" smtClean="0"/>
              <a:t>26/11/2023</a:t>
            </a:fld>
            <a:endParaRPr lang="en-IE"/>
          </a:p>
        </p:txBody>
      </p:sp>
      <p:sp>
        <p:nvSpPr>
          <p:cNvPr id="5" name="Footer Placeholder 4">
            <a:extLst>
              <a:ext uri="{FF2B5EF4-FFF2-40B4-BE49-F238E27FC236}">
                <a16:creationId xmlns:a16="http://schemas.microsoft.com/office/drawing/2014/main" id="{304BDFF6-543F-0189-44E7-AF25835C68C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267C09E-944D-D478-70E9-AB2605B30669}"/>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74912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9E28A-39FD-D719-2D20-C00F5AA4C2D6}"/>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0FA081A-D72C-E5C6-36E4-66C6FB72E2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81E1461-C584-D108-BAA2-71E2BD33F918}"/>
              </a:ext>
            </a:extLst>
          </p:cNvPr>
          <p:cNvSpPr>
            <a:spLocks noGrp="1"/>
          </p:cNvSpPr>
          <p:nvPr>
            <p:ph type="dt" sz="half" idx="10"/>
          </p:nvPr>
        </p:nvSpPr>
        <p:spPr/>
        <p:txBody>
          <a:bodyPr/>
          <a:lstStyle/>
          <a:p>
            <a:fld id="{458FF0C9-B2C7-4004-B639-50930C863937}" type="datetimeFigureOut">
              <a:rPr lang="en-IE" smtClean="0"/>
              <a:t>26/11/2023</a:t>
            </a:fld>
            <a:endParaRPr lang="en-IE"/>
          </a:p>
        </p:txBody>
      </p:sp>
      <p:sp>
        <p:nvSpPr>
          <p:cNvPr id="5" name="Footer Placeholder 4">
            <a:extLst>
              <a:ext uri="{FF2B5EF4-FFF2-40B4-BE49-F238E27FC236}">
                <a16:creationId xmlns:a16="http://schemas.microsoft.com/office/drawing/2014/main" id="{955878EB-790D-88D9-BC41-98F2DF16723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8C3093A-5F4F-97C7-9D91-1959796F2B93}"/>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323016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40EF0-77B6-7E85-AE6E-DCE6D7EC74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3B34707-C4BA-AD49-8695-654706F432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11AD7E5-B11B-4F0A-C6F2-3C33520A29E4}"/>
              </a:ext>
            </a:extLst>
          </p:cNvPr>
          <p:cNvSpPr>
            <a:spLocks noGrp="1"/>
          </p:cNvSpPr>
          <p:nvPr>
            <p:ph type="dt" sz="half" idx="10"/>
          </p:nvPr>
        </p:nvSpPr>
        <p:spPr/>
        <p:txBody>
          <a:bodyPr/>
          <a:lstStyle/>
          <a:p>
            <a:fld id="{458FF0C9-B2C7-4004-B639-50930C863937}" type="datetimeFigureOut">
              <a:rPr lang="en-IE" smtClean="0"/>
              <a:t>26/11/2023</a:t>
            </a:fld>
            <a:endParaRPr lang="en-IE"/>
          </a:p>
        </p:txBody>
      </p:sp>
      <p:sp>
        <p:nvSpPr>
          <p:cNvPr id="5" name="Footer Placeholder 4">
            <a:extLst>
              <a:ext uri="{FF2B5EF4-FFF2-40B4-BE49-F238E27FC236}">
                <a16:creationId xmlns:a16="http://schemas.microsoft.com/office/drawing/2014/main" id="{365FD7A0-89BA-1C3C-BF66-B2466D49DC7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380F2A9-C8AC-FBFA-EBD6-A6E47EB4D4B8}"/>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225973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4A5E8-5A04-9072-CE0D-B7AAC9995AF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ADE9A95-1D1E-92DB-AC6F-7542FBAED6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1E53344-640E-1A1B-5DE2-B1C19A13E969}"/>
              </a:ext>
            </a:extLst>
          </p:cNvPr>
          <p:cNvSpPr>
            <a:spLocks noGrp="1"/>
          </p:cNvSpPr>
          <p:nvPr>
            <p:ph type="dt" sz="half" idx="10"/>
          </p:nvPr>
        </p:nvSpPr>
        <p:spPr/>
        <p:txBody>
          <a:bodyPr/>
          <a:lstStyle/>
          <a:p>
            <a:fld id="{458FF0C9-B2C7-4004-B639-50930C863937}" type="datetimeFigureOut">
              <a:rPr lang="en-IE" smtClean="0"/>
              <a:t>26/11/2023</a:t>
            </a:fld>
            <a:endParaRPr lang="en-IE"/>
          </a:p>
        </p:txBody>
      </p:sp>
      <p:sp>
        <p:nvSpPr>
          <p:cNvPr id="5" name="Footer Placeholder 4">
            <a:extLst>
              <a:ext uri="{FF2B5EF4-FFF2-40B4-BE49-F238E27FC236}">
                <a16:creationId xmlns:a16="http://schemas.microsoft.com/office/drawing/2014/main" id="{750CFEB3-D3A8-72B6-9FFA-2C1FE50F698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8AC83AE-BCAD-C89D-E4C4-5E7A8F85C0C6}"/>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49963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7660C-2D66-C3A3-309C-1A244A9FB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8814F41B-2DDB-1190-8046-9C02633416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5E8C32-EBA1-0A6F-77AF-4418AC38CA4A}"/>
              </a:ext>
            </a:extLst>
          </p:cNvPr>
          <p:cNvSpPr>
            <a:spLocks noGrp="1"/>
          </p:cNvSpPr>
          <p:nvPr>
            <p:ph type="dt" sz="half" idx="10"/>
          </p:nvPr>
        </p:nvSpPr>
        <p:spPr/>
        <p:txBody>
          <a:bodyPr/>
          <a:lstStyle/>
          <a:p>
            <a:fld id="{458FF0C9-B2C7-4004-B639-50930C863937}" type="datetimeFigureOut">
              <a:rPr lang="en-IE" smtClean="0"/>
              <a:t>26/11/2023</a:t>
            </a:fld>
            <a:endParaRPr lang="en-IE"/>
          </a:p>
        </p:txBody>
      </p:sp>
      <p:sp>
        <p:nvSpPr>
          <p:cNvPr id="5" name="Footer Placeholder 4">
            <a:extLst>
              <a:ext uri="{FF2B5EF4-FFF2-40B4-BE49-F238E27FC236}">
                <a16:creationId xmlns:a16="http://schemas.microsoft.com/office/drawing/2014/main" id="{8D843F68-58F4-DF93-DAE6-2A3EB56E587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B643E6D-BE63-3D4E-8480-B8AE03B501B8}"/>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141006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2392-7CD6-E8E2-03D7-12253C27B7E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B93E45A-F3E5-7604-BDBD-B2B1E33055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FC8DA06-9AED-D719-71DC-C9CA4A23A5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CABFD51-E025-4C34-BAF7-14D4A1E1071B}"/>
              </a:ext>
            </a:extLst>
          </p:cNvPr>
          <p:cNvSpPr>
            <a:spLocks noGrp="1"/>
          </p:cNvSpPr>
          <p:nvPr>
            <p:ph type="dt" sz="half" idx="10"/>
          </p:nvPr>
        </p:nvSpPr>
        <p:spPr/>
        <p:txBody>
          <a:bodyPr/>
          <a:lstStyle/>
          <a:p>
            <a:fld id="{458FF0C9-B2C7-4004-B639-50930C863937}" type="datetimeFigureOut">
              <a:rPr lang="en-IE" smtClean="0"/>
              <a:t>26/11/2023</a:t>
            </a:fld>
            <a:endParaRPr lang="en-IE"/>
          </a:p>
        </p:txBody>
      </p:sp>
      <p:sp>
        <p:nvSpPr>
          <p:cNvPr id="6" name="Footer Placeholder 5">
            <a:extLst>
              <a:ext uri="{FF2B5EF4-FFF2-40B4-BE49-F238E27FC236}">
                <a16:creationId xmlns:a16="http://schemas.microsoft.com/office/drawing/2014/main" id="{7405C9B3-009C-6533-14E9-77BBF744C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60C87F0-39DA-2620-1BE6-1425B7F0C8E1}"/>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311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1462-F352-584F-6C4A-97BC28ACF53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5697B98-2AF5-473D-66C4-1F105D01E5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5B158F-ECEF-8763-553D-0B869BC6AC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227A437B-C4C9-CB1A-0DBC-A3FD656217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E49624-CCB4-CEF6-05AA-45B3459C20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DF90F16-1C4D-1585-E7EB-5A883DC56A9E}"/>
              </a:ext>
            </a:extLst>
          </p:cNvPr>
          <p:cNvSpPr>
            <a:spLocks noGrp="1"/>
          </p:cNvSpPr>
          <p:nvPr>
            <p:ph type="dt" sz="half" idx="10"/>
          </p:nvPr>
        </p:nvSpPr>
        <p:spPr/>
        <p:txBody>
          <a:bodyPr/>
          <a:lstStyle/>
          <a:p>
            <a:fld id="{458FF0C9-B2C7-4004-B639-50930C863937}" type="datetimeFigureOut">
              <a:rPr lang="en-IE" smtClean="0"/>
              <a:t>26/11/2023</a:t>
            </a:fld>
            <a:endParaRPr lang="en-IE"/>
          </a:p>
        </p:txBody>
      </p:sp>
      <p:sp>
        <p:nvSpPr>
          <p:cNvPr id="8" name="Footer Placeholder 7">
            <a:extLst>
              <a:ext uri="{FF2B5EF4-FFF2-40B4-BE49-F238E27FC236}">
                <a16:creationId xmlns:a16="http://schemas.microsoft.com/office/drawing/2014/main" id="{618AFB41-AC98-FACF-FDE1-A52F84A8DB2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4A239823-394A-18D0-4238-4ACAF538A972}"/>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59465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3645-06A4-3679-EB03-284FF40971F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9FBA990C-8D99-DF2C-00A8-9C2B11EA1C91}"/>
              </a:ext>
            </a:extLst>
          </p:cNvPr>
          <p:cNvSpPr>
            <a:spLocks noGrp="1"/>
          </p:cNvSpPr>
          <p:nvPr>
            <p:ph type="dt" sz="half" idx="10"/>
          </p:nvPr>
        </p:nvSpPr>
        <p:spPr/>
        <p:txBody>
          <a:bodyPr/>
          <a:lstStyle/>
          <a:p>
            <a:fld id="{458FF0C9-B2C7-4004-B639-50930C863937}" type="datetimeFigureOut">
              <a:rPr lang="en-IE" smtClean="0"/>
              <a:t>26/11/2023</a:t>
            </a:fld>
            <a:endParaRPr lang="en-IE"/>
          </a:p>
        </p:txBody>
      </p:sp>
      <p:sp>
        <p:nvSpPr>
          <p:cNvPr id="4" name="Footer Placeholder 3">
            <a:extLst>
              <a:ext uri="{FF2B5EF4-FFF2-40B4-BE49-F238E27FC236}">
                <a16:creationId xmlns:a16="http://schemas.microsoft.com/office/drawing/2014/main" id="{864E592E-8D7B-BE83-7550-68EC87BCC65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3741F1E-12A7-88D0-C16E-FECA27444E1E}"/>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355775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2EDEB7-CDA5-2274-C85E-EC6C366A5C1A}"/>
              </a:ext>
            </a:extLst>
          </p:cNvPr>
          <p:cNvSpPr>
            <a:spLocks noGrp="1"/>
          </p:cNvSpPr>
          <p:nvPr>
            <p:ph type="dt" sz="half" idx="10"/>
          </p:nvPr>
        </p:nvSpPr>
        <p:spPr/>
        <p:txBody>
          <a:bodyPr/>
          <a:lstStyle/>
          <a:p>
            <a:fld id="{458FF0C9-B2C7-4004-B639-50930C863937}" type="datetimeFigureOut">
              <a:rPr lang="en-IE" smtClean="0"/>
              <a:t>26/11/2023</a:t>
            </a:fld>
            <a:endParaRPr lang="en-IE"/>
          </a:p>
        </p:txBody>
      </p:sp>
      <p:sp>
        <p:nvSpPr>
          <p:cNvPr id="3" name="Footer Placeholder 2">
            <a:extLst>
              <a:ext uri="{FF2B5EF4-FFF2-40B4-BE49-F238E27FC236}">
                <a16:creationId xmlns:a16="http://schemas.microsoft.com/office/drawing/2014/main" id="{88C6266E-621B-37AA-210B-7817059C04E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A4A4B74-4CC0-86DB-F3A0-543F9EB98C19}"/>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124016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DE000-6F16-614C-36F3-B848C546DA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E54C09FB-88CE-23B1-4CCF-D452A2013F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370DF720-2977-77E8-D82B-F911973A1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89D60B-EB98-A7CF-9F9E-846A48C075F6}"/>
              </a:ext>
            </a:extLst>
          </p:cNvPr>
          <p:cNvSpPr>
            <a:spLocks noGrp="1"/>
          </p:cNvSpPr>
          <p:nvPr>
            <p:ph type="dt" sz="half" idx="10"/>
          </p:nvPr>
        </p:nvSpPr>
        <p:spPr/>
        <p:txBody>
          <a:bodyPr/>
          <a:lstStyle/>
          <a:p>
            <a:fld id="{458FF0C9-B2C7-4004-B639-50930C863937}" type="datetimeFigureOut">
              <a:rPr lang="en-IE" smtClean="0"/>
              <a:t>26/11/2023</a:t>
            </a:fld>
            <a:endParaRPr lang="en-IE"/>
          </a:p>
        </p:txBody>
      </p:sp>
      <p:sp>
        <p:nvSpPr>
          <p:cNvPr id="6" name="Footer Placeholder 5">
            <a:extLst>
              <a:ext uri="{FF2B5EF4-FFF2-40B4-BE49-F238E27FC236}">
                <a16:creationId xmlns:a16="http://schemas.microsoft.com/office/drawing/2014/main" id="{F99D9050-0588-8CAF-2695-D2AB1FF31D5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45F53AB-2AE7-1A7E-A2F4-1DD32FA634CA}"/>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203096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379D6-6F06-B101-4234-16BC61816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5883C59-28F8-00E4-7C17-3BEF1EA8AA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9F22BDC6-01A1-9EDD-8ACC-435420281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F120A-2D3C-F475-DF6A-EEE8E2B350E8}"/>
              </a:ext>
            </a:extLst>
          </p:cNvPr>
          <p:cNvSpPr>
            <a:spLocks noGrp="1"/>
          </p:cNvSpPr>
          <p:nvPr>
            <p:ph type="dt" sz="half" idx="10"/>
          </p:nvPr>
        </p:nvSpPr>
        <p:spPr/>
        <p:txBody>
          <a:bodyPr/>
          <a:lstStyle/>
          <a:p>
            <a:fld id="{458FF0C9-B2C7-4004-B639-50930C863937}" type="datetimeFigureOut">
              <a:rPr lang="en-IE" smtClean="0"/>
              <a:t>26/11/2023</a:t>
            </a:fld>
            <a:endParaRPr lang="en-IE"/>
          </a:p>
        </p:txBody>
      </p:sp>
      <p:sp>
        <p:nvSpPr>
          <p:cNvPr id="6" name="Footer Placeholder 5">
            <a:extLst>
              <a:ext uri="{FF2B5EF4-FFF2-40B4-BE49-F238E27FC236}">
                <a16:creationId xmlns:a16="http://schemas.microsoft.com/office/drawing/2014/main" id="{681A47B1-69D2-B5A5-E54B-C8EFECA0566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9592BB5-DE80-C2C2-B9EE-39400C6F3510}"/>
              </a:ext>
            </a:extLst>
          </p:cNvPr>
          <p:cNvSpPr>
            <a:spLocks noGrp="1"/>
          </p:cNvSpPr>
          <p:nvPr>
            <p:ph type="sldNum" sz="quarter" idx="12"/>
          </p:nvPr>
        </p:nvSpPr>
        <p:spPr/>
        <p:txBody>
          <a:bodyPr/>
          <a:lstStyle/>
          <a:p>
            <a:fld id="{B0D75AFB-F3D1-42DB-870C-ACC81B12DE26}" type="slidenum">
              <a:rPr lang="en-IE" smtClean="0"/>
              <a:t>‹#›</a:t>
            </a:fld>
            <a:endParaRPr lang="en-IE"/>
          </a:p>
        </p:txBody>
      </p:sp>
    </p:spTree>
    <p:extLst>
      <p:ext uri="{BB962C8B-B14F-4D97-AF65-F5344CB8AC3E}">
        <p14:creationId xmlns:p14="http://schemas.microsoft.com/office/powerpoint/2010/main" val="1111481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6F8027-7C42-21BB-E99A-8B6B018A87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14953BB-13A7-8C97-B321-0A2FA99596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D731D3D-5625-FDBD-EEAE-F0704D038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FF0C9-B2C7-4004-B639-50930C863937}" type="datetimeFigureOut">
              <a:rPr lang="en-IE" smtClean="0"/>
              <a:t>26/11/2023</a:t>
            </a:fld>
            <a:endParaRPr lang="en-IE"/>
          </a:p>
        </p:txBody>
      </p:sp>
      <p:sp>
        <p:nvSpPr>
          <p:cNvPr id="5" name="Footer Placeholder 4">
            <a:extLst>
              <a:ext uri="{FF2B5EF4-FFF2-40B4-BE49-F238E27FC236}">
                <a16:creationId xmlns:a16="http://schemas.microsoft.com/office/drawing/2014/main" id="{06F2E6A4-F022-1D98-BC78-E4D43493C0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C6120BDB-C648-EEA1-F940-97C35CBF3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75AFB-F3D1-42DB-870C-ACC81B12DE26}" type="slidenum">
              <a:rPr lang="en-IE" smtClean="0"/>
              <a:t>‹#›</a:t>
            </a:fld>
            <a:endParaRPr lang="en-IE"/>
          </a:p>
        </p:txBody>
      </p:sp>
    </p:spTree>
    <p:extLst>
      <p:ext uri="{BB962C8B-B14F-4D97-AF65-F5344CB8AC3E}">
        <p14:creationId xmlns:p14="http://schemas.microsoft.com/office/powerpoint/2010/main" val="3543943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Tdau9DFtMn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QGJuMBdaqIw"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in a library&#10;&#10;Description automatically generated">
            <a:extLst>
              <a:ext uri="{FF2B5EF4-FFF2-40B4-BE49-F238E27FC236}">
                <a16:creationId xmlns:a16="http://schemas.microsoft.com/office/drawing/2014/main" id="{AEE7A7F5-9495-354C-E7E4-4598E2DCDE47}"/>
              </a:ext>
            </a:extLst>
          </p:cNvPr>
          <p:cNvPicPr>
            <a:picLocks noChangeAspect="1"/>
          </p:cNvPicPr>
          <p:nvPr/>
        </p:nvPicPr>
        <p:blipFill rotWithShape="1">
          <a:blip r:embed="rId3">
            <a:extLst>
              <a:ext uri="{28A0092B-C50C-407E-A947-70E740481C1C}">
                <a14:useLocalDpi xmlns:a14="http://schemas.microsoft.com/office/drawing/2010/main" val="0"/>
              </a:ext>
            </a:extLst>
          </a:blip>
          <a:srcRect l="44" r="5839" b="-1"/>
          <a:stretch/>
        </p:blipFill>
        <p:spPr>
          <a:xfrm>
            <a:off x="2522356" y="10"/>
            <a:ext cx="9669642" cy="6857990"/>
          </a:xfrm>
          <a:prstGeom prst="rect">
            <a:avLst/>
          </a:prstGeom>
        </p:spPr>
      </p:pic>
      <p:sp>
        <p:nvSpPr>
          <p:cNvPr id="17"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0A184C-CD99-9512-2F85-49A1A6ED5367}"/>
              </a:ext>
            </a:extLst>
          </p:cNvPr>
          <p:cNvSpPr>
            <a:spLocks noGrp="1"/>
          </p:cNvSpPr>
          <p:nvPr>
            <p:ph type="title"/>
          </p:nvPr>
        </p:nvSpPr>
        <p:spPr>
          <a:xfrm>
            <a:off x="287676" y="365125"/>
            <a:ext cx="4372713" cy="1899912"/>
          </a:xfrm>
        </p:spPr>
        <p:txBody>
          <a:bodyPr>
            <a:noAutofit/>
          </a:bodyPr>
          <a:lstStyle/>
          <a:p>
            <a:r>
              <a:rPr lang="en-US" sz="4000" b="1" dirty="0">
                <a:effectLst/>
                <a:latin typeface="Calibri" panose="020F0502020204030204" pitchFamily="34" charset="0"/>
                <a:ea typeface="Cambria" panose="02040503050406030204" pitchFamily="18" charset="0"/>
                <a:cs typeface="Cambria" panose="02040503050406030204" pitchFamily="18" charset="0"/>
              </a:rPr>
              <a:t>Seachtain na Scoileanna Caitliceacha</a:t>
            </a:r>
            <a:r>
              <a:rPr lang="en-US" sz="4000" b="1" spc="-65" dirty="0">
                <a:effectLst/>
                <a:latin typeface="Calibri" panose="020F0502020204030204" pitchFamily="34" charset="0"/>
                <a:ea typeface="Cambria" panose="02040503050406030204" pitchFamily="18" charset="0"/>
                <a:cs typeface="Cambria" panose="02040503050406030204" pitchFamily="18" charset="0"/>
              </a:rPr>
              <a:t> </a:t>
            </a:r>
            <a:r>
              <a:rPr lang="en-US" sz="4000" b="1" spc="-20" dirty="0">
                <a:effectLst/>
                <a:latin typeface="Calibri" panose="020F0502020204030204" pitchFamily="34" charset="0"/>
                <a:ea typeface="Cambria" panose="02040503050406030204" pitchFamily="18" charset="0"/>
                <a:cs typeface="Cambria" panose="02040503050406030204" pitchFamily="18" charset="0"/>
              </a:rPr>
              <a:t>2024</a:t>
            </a:r>
            <a:br>
              <a:rPr lang="en-IE" sz="1800" dirty="0">
                <a:effectLst/>
                <a:latin typeface="Cambria" panose="02040503050406030204" pitchFamily="18" charset="0"/>
                <a:ea typeface="Cambria" panose="02040503050406030204" pitchFamily="18" charset="0"/>
                <a:cs typeface="Cambria" panose="02040503050406030204" pitchFamily="18" charset="0"/>
              </a:rPr>
            </a:br>
            <a:br>
              <a:rPr lang="en-GB" sz="4000" dirty="0">
                <a:latin typeface="Aptos Black" panose="020B0004020202020204" pitchFamily="34" charset="0"/>
              </a:rPr>
            </a:br>
            <a:endParaRPr lang="en-IE" sz="4000" dirty="0">
              <a:latin typeface="Aptos Black" panose="020B0004020202020204" pitchFamily="34" charset="0"/>
            </a:endParaRPr>
          </a:p>
        </p:txBody>
      </p:sp>
      <p:sp>
        <p:nvSpPr>
          <p:cNvPr id="3" name="Content Placeholder 2">
            <a:extLst>
              <a:ext uri="{FF2B5EF4-FFF2-40B4-BE49-F238E27FC236}">
                <a16:creationId xmlns:a16="http://schemas.microsoft.com/office/drawing/2014/main" id="{035095DD-2459-46F9-ACEB-78E49F3FEC89}"/>
              </a:ext>
            </a:extLst>
          </p:cNvPr>
          <p:cNvSpPr>
            <a:spLocks noGrp="1"/>
          </p:cNvSpPr>
          <p:nvPr>
            <p:ph idx="1"/>
          </p:nvPr>
        </p:nvSpPr>
        <p:spPr>
          <a:xfrm>
            <a:off x="287676" y="2434201"/>
            <a:ext cx="4372713" cy="3742762"/>
          </a:xfrm>
        </p:spPr>
        <p:txBody>
          <a:bodyPr>
            <a:normAutofit/>
          </a:bodyPr>
          <a:lstStyle/>
          <a:p>
            <a:pPr marL="0" indent="0">
              <a:buNone/>
            </a:pPr>
            <a:endParaRPr lang="en-GB" sz="2400" dirty="0">
              <a:latin typeface="Aptos Black" panose="020F0502020204030204" pitchFamily="34" charset="0"/>
            </a:endParaRPr>
          </a:p>
          <a:p>
            <a:pPr marL="0" indent="0">
              <a:buNone/>
            </a:pPr>
            <a:r>
              <a:rPr lang="en-GB" sz="4000" dirty="0">
                <a:latin typeface="Aptos Black" panose="020F0502020204030204" pitchFamily="34" charset="0"/>
              </a:rPr>
              <a:t>Dé Máirt: Seirbhís i Measc Phobal na Scoile</a:t>
            </a:r>
            <a:endParaRPr lang="en-GB" sz="2000" dirty="0"/>
          </a:p>
          <a:p>
            <a:endParaRPr lang="en-IE" sz="2000" dirty="0"/>
          </a:p>
        </p:txBody>
      </p:sp>
    </p:spTree>
    <p:extLst>
      <p:ext uri="{BB962C8B-B14F-4D97-AF65-F5344CB8AC3E}">
        <p14:creationId xmlns:p14="http://schemas.microsoft.com/office/powerpoint/2010/main" val="793626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holding a candle&#10;&#10;Description automatically generated">
            <a:extLst>
              <a:ext uri="{FF2B5EF4-FFF2-40B4-BE49-F238E27FC236}">
                <a16:creationId xmlns:a16="http://schemas.microsoft.com/office/drawing/2014/main" id="{F09EB8B7-1187-0F42-22E5-CD66300E4334}"/>
              </a:ext>
            </a:extLst>
          </p:cNvPr>
          <p:cNvPicPr>
            <a:picLocks noChangeAspect="1"/>
          </p:cNvPicPr>
          <p:nvPr/>
        </p:nvPicPr>
        <p:blipFill rotWithShape="1">
          <a:blip r:embed="rId3">
            <a:extLst>
              <a:ext uri="{28A0092B-C50C-407E-A947-70E740481C1C}">
                <a14:useLocalDpi xmlns:a14="http://schemas.microsoft.com/office/drawing/2010/main" val="0"/>
              </a:ext>
            </a:extLst>
          </a:blip>
          <a:srcRect l="4155" t="9091" r="25454"/>
          <a:stretch/>
        </p:blipFill>
        <p:spPr>
          <a:xfrm>
            <a:off x="3522468" y="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2D8618-1761-E96B-87DE-F4013D6CEEB2}"/>
              </a:ext>
            </a:extLst>
          </p:cNvPr>
          <p:cNvSpPr>
            <a:spLocks noGrp="1"/>
          </p:cNvSpPr>
          <p:nvPr>
            <p:ph type="title"/>
          </p:nvPr>
        </p:nvSpPr>
        <p:spPr>
          <a:xfrm>
            <a:off x="346040" y="441452"/>
            <a:ext cx="8848063" cy="653288"/>
          </a:xfrm>
        </p:spPr>
        <p:txBody>
          <a:bodyPr anchor="b">
            <a:noAutofit/>
          </a:bodyPr>
          <a:lstStyle/>
          <a:p>
            <a:r>
              <a:rPr lang="en-GB" sz="4000" dirty="0">
                <a:solidFill>
                  <a:schemeClr val="bg1"/>
                </a:solidFill>
                <a:latin typeface="Times New Roman" panose="02020603050405020304" pitchFamily="18" charset="0"/>
                <a:cs typeface="Times New Roman" panose="02020603050405020304" pitchFamily="18" charset="0"/>
              </a:rPr>
              <a:t>Urnaí – Freastal ar Phobal na Scoile</a:t>
            </a:r>
            <a:endParaRPr lang="en-IE" sz="40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2A5BE40-3906-79CB-38CE-917845E456AD}"/>
              </a:ext>
            </a:extLst>
          </p:cNvPr>
          <p:cNvSpPr>
            <a:spLocks noGrp="1"/>
          </p:cNvSpPr>
          <p:nvPr>
            <p:ph idx="1"/>
          </p:nvPr>
        </p:nvSpPr>
        <p:spPr>
          <a:xfrm>
            <a:off x="346040" y="1638294"/>
            <a:ext cx="5702547" cy="4161257"/>
          </a:xfrm>
        </p:spPr>
        <p:txBody>
          <a:bodyPr anchor="t">
            <a:noAutofit/>
          </a:bodyPr>
          <a:lstStyle/>
          <a:p>
            <a:pPr marL="0" indent="0" algn="just">
              <a:buNone/>
            </a:pPr>
            <a:r>
              <a:rPr lang="en-GB" sz="2000" dirty="0">
                <a:solidFill>
                  <a:schemeClr val="bg1"/>
                </a:solidFill>
                <a:latin typeface="Times New Roman" panose="02020603050405020304" pitchFamily="18" charset="0"/>
                <a:cs typeface="Times New Roman" panose="02020603050405020304" pitchFamily="18" charset="0"/>
              </a:rPr>
              <a:t>A Dhia Ghrámhar,</a:t>
            </a:r>
          </a:p>
          <a:p>
            <a:pPr marL="0" indent="0" algn="just">
              <a:buNone/>
            </a:pPr>
            <a:r>
              <a:rPr lang="en-GB" sz="2000" dirty="0">
                <a:solidFill>
                  <a:schemeClr val="bg1"/>
                </a:solidFill>
                <a:latin typeface="Times New Roman" panose="02020603050405020304" pitchFamily="18" charset="0"/>
                <a:cs typeface="Times New Roman" panose="02020603050405020304" pitchFamily="18" charset="0"/>
              </a:rPr>
              <a:t>Tá Seachtain na Scoileanna Caitliceacha á cheiliúradh againn. Cabhraigh linn cuimhneamh air, go n-iarrtar orainn mar chreidmhigh, grá Dé a roinnt leis an uile dhuine a bhuaileann linn ar scoil. </a:t>
            </a:r>
            <a:r>
              <a:rPr lang="en-IE" sz="2000"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Iarrtar ar chách, ar feadh a saol, feidhmiú mar Chríost i leith an duine eile tríd an tseirbhís umhal a chur ar fáil go fial. </a:t>
            </a:r>
            <a:r>
              <a:rPr lang="en-GB" sz="2000" kern="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Deonaigh go dtuigfimid i gcónaí gur tíolacadh uaitse an comhluadar seo, ionas go mbeimis buíoch as a bheith páirteach ann. Cabhraigh linn maireachtáil i gcónaí de réir luacha an tsoiscéil, agus a bheith múnlaithe ar nós do chuid deisceabal. </a:t>
            </a:r>
            <a:r>
              <a:rPr lang="en-GB" sz="2000" dirty="0">
                <a:solidFill>
                  <a:schemeClr val="bg1"/>
                </a:solidFill>
                <a:latin typeface="Times New Roman" panose="02020603050405020304" pitchFamily="18" charset="0"/>
                <a:cs typeface="Times New Roman" panose="02020603050405020304" pitchFamily="18" charset="0"/>
              </a:rPr>
              <a:t>Amen.</a:t>
            </a:r>
            <a:endParaRPr lang="en-IE" sz="2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458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940D8F-1D27-D3CE-3E95-010F868CE73E}"/>
              </a:ext>
            </a:extLst>
          </p:cNvPr>
          <p:cNvSpPr>
            <a:spLocks noGrp="1"/>
          </p:cNvSpPr>
          <p:nvPr>
            <p:ph type="title"/>
          </p:nvPr>
        </p:nvSpPr>
        <p:spPr>
          <a:xfrm>
            <a:off x="835025" y="849312"/>
            <a:ext cx="5062340" cy="1323439"/>
          </a:xfrm>
        </p:spPr>
        <p:txBody>
          <a:bodyPr anchor="t">
            <a:normAutofit fontScale="90000"/>
          </a:bodyPr>
          <a:lstStyle/>
          <a:p>
            <a:r>
              <a:rPr lang="en-GB" sz="4000" dirty="0">
                <a:solidFill>
                  <a:schemeClr val="bg1"/>
                </a:solidFill>
              </a:rPr>
              <a:t>Comhaontas Domhanda an Oideachais</a:t>
            </a:r>
            <a:endParaRPr lang="en-IE" sz="4000" dirty="0">
              <a:solidFill>
                <a:schemeClr val="bg1"/>
              </a:solidFill>
            </a:endParaRPr>
          </a:p>
        </p:txBody>
      </p:sp>
      <p:sp>
        <p:nvSpPr>
          <p:cNvPr id="3" name="Content Placeholder 2">
            <a:extLst>
              <a:ext uri="{FF2B5EF4-FFF2-40B4-BE49-F238E27FC236}">
                <a16:creationId xmlns:a16="http://schemas.microsoft.com/office/drawing/2014/main" id="{87BAC6C7-BBC6-C14D-BBD4-1C3EF6614563}"/>
              </a:ext>
            </a:extLst>
          </p:cNvPr>
          <p:cNvSpPr>
            <a:spLocks noGrp="1"/>
          </p:cNvSpPr>
          <p:nvPr>
            <p:ph idx="1"/>
          </p:nvPr>
        </p:nvSpPr>
        <p:spPr>
          <a:xfrm>
            <a:off x="835024" y="2172751"/>
            <a:ext cx="5062341" cy="3043497"/>
          </a:xfrm>
        </p:spPr>
        <p:txBody>
          <a:bodyPr>
            <a:noAutofit/>
          </a:bodyPr>
          <a:lstStyle/>
          <a:p>
            <a:endParaRPr lang="en-IE" sz="2000" u="sng"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18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I mí na Bealtaine 2020</a:t>
            </a:r>
            <a:r>
              <a:rPr lang="en-US" sz="1800" spc="-4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 </a:t>
            </a:r>
            <a:r>
              <a:rPr lang="en-US" sz="18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d’eagraigh an Pápa Proinsias comhdháil le </a:t>
            </a:r>
            <a:r>
              <a:rPr lang="en-US" sz="1800" spc="-4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ceannairí reiligiúnacha an domhain maidir le comhaontas domhanda an oideachais. Dhírigh sé ar oideachasóirí agus ar an aos óg ach go háirithe. </a:t>
            </a:r>
            <a:endParaRPr lang="en-GB" sz="2000" kern="100" dirty="0">
              <a:solidFill>
                <a:schemeClr val="bg1">
                  <a:alpha val="80000"/>
                </a:schemeClr>
              </a:solidFill>
              <a:effectLst/>
              <a:latin typeface="Times New Roman" panose="02020603050405020304" pitchFamily="18" charset="0"/>
              <a:ea typeface="Calibri" panose="020F0502020204030204" pitchFamily="34" charset="0"/>
            </a:endParaRPr>
          </a:p>
          <a:p>
            <a:pPr marL="0" indent="0">
              <a:buNone/>
            </a:pPr>
            <a:r>
              <a:rPr lang="en-IE" sz="2000" kern="100" dirty="0">
                <a:solidFill>
                  <a:schemeClr val="bg1">
                    <a:alpha val="80000"/>
                  </a:schemeClr>
                </a:solidFill>
                <a:latin typeface="Times New Roman" panose="02020603050405020304" pitchFamily="18" charset="0"/>
                <a:ea typeface="Calibri" panose="020F0502020204030204" pitchFamily="34" charset="0"/>
                <a:cs typeface="Times New Roman" panose="02020603050405020304" pitchFamily="18" charset="0"/>
              </a:rPr>
              <a:t>Breathnaigh ar an bhfíseán gearr faoi Chomhaontas Domhanda an Oideachais anseo:</a:t>
            </a:r>
            <a:endParaRPr lang="en-IE" sz="2000" u="sng" kern="100" dirty="0">
              <a:solidFill>
                <a:schemeClr val="bg1">
                  <a:alpha val="8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E" sz="2000" u="sng" kern="100" dirty="0">
                <a:solidFill>
                  <a:schemeClr val="bg1">
                    <a:alpha val="80000"/>
                  </a:schemeClr>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https://www.youtube.com/watch?v=Tdau9DFtMn8</a:t>
            </a:r>
            <a:endParaRPr lang="en-IE" sz="2000" u="sng" kern="100" dirty="0">
              <a:solidFill>
                <a:schemeClr val="bg1">
                  <a:alpha val="8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E" sz="2000" kern="100" dirty="0">
              <a:solidFill>
                <a:schemeClr val="bg1">
                  <a:alpha val="80000"/>
                </a:schemeClr>
              </a:solidFill>
              <a:effectLst/>
              <a:latin typeface="Times New Roman" panose="02020603050405020304" pitchFamily="18" charset="0"/>
              <a:ea typeface="Calibri" panose="020F0502020204030204" pitchFamily="34" charset="0"/>
            </a:endParaRPr>
          </a:p>
          <a:p>
            <a:endParaRPr lang="en-IE" sz="2000" dirty="0">
              <a:solidFill>
                <a:schemeClr val="bg1">
                  <a:alpha val="80000"/>
                </a:schemeClr>
              </a:solidFill>
            </a:endParaRPr>
          </a:p>
        </p:txBody>
      </p:sp>
      <p:pic>
        <p:nvPicPr>
          <p:cNvPr id="5" name="Picture 4" descr="A group of people putting their hands together&#10;&#10;Description automatically generated">
            <a:extLst>
              <a:ext uri="{FF2B5EF4-FFF2-40B4-BE49-F238E27FC236}">
                <a16:creationId xmlns:a16="http://schemas.microsoft.com/office/drawing/2014/main" id="{4D716762-0074-2CD1-A3DA-02FC67905336}"/>
              </a:ext>
            </a:extLst>
          </p:cNvPr>
          <p:cNvPicPr>
            <a:picLocks noChangeAspect="1"/>
          </p:cNvPicPr>
          <p:nvPr/>
        </p:nvPicPr>
        <p:blipFill rotWithShape="1">
          <a:blip r:embed="rId4">
            <a:extLst>
              <a:ext uri="{28A0092B-C50C-407E-A947-70E740481C1C}">
                <a14:useLocalDpi xmlns:a14="http://schemas.microsoft.com/office/drawing/2010/main" val="0"/>
              </a:ext>
            </a:extLst>
          </a:blip>
          <a:srcRect l="15017" r="9381" b="-1"/>
          <a:stretch/>
        </p:blipFill>
        <p:spPr>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2" name="Group 11">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3" name="Freeform: Shape 12">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68383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0707ED-F533-19FA-D12C-714FD0072C45}"/>
              </a:ext>
            </a:extLst>
          </p:cNvPr>
          <p:cNvSpPr>
            <a:spLocks noGrp="1"/>
          </p:cNvSpPr>
          <p:nvPr>
            <p:ph idx="1"/>
          </p:nvPr>
        </p:nvSpPr>
        <p:spPr>
          <a:xfrm>
            <a:off x="835025" y="1732742"/>
            <a:ext cx="4425950" cy="3144057"/>
          </a:xfrm>
        </p:spPr>
        <p:txBody>
          <a:bodyPr>
            <a:noAutofit/>
          </a:bodyPr>
          <a:lstStyle/>
          <a:p>
            <a:pPr marL="0" indent="0" algn="just">
              <a:buNone/>
            </a:pPr>
            <a:endParaRPr lang="en-GB" sz="2000" dirty="0">
              <a:solidFill>
                <a:schemeClr val="bg1">
                  <a:alpha val="8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n-GB" sz="2000" dirty="0">
                <a:solidFill>
                  <a:schemeClr val="bg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Thug an Pápa Proinsias cuireadh do dhaoine óga a bheith páirteach sa chruinniú:</a:t>
            </a:r>
          </a:p>
          <a:p>
            <a:pPr marL="0" indent="0" algn="just">
              <a:buNone/>
            </a:pPr>
            <a:r>
              <a:rPr lang="en-IE" sz="2000" dirty="0">
                <a:solidFill>
                  <a:schemeClr val="bg1">
                    <a:alpha val="8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IE" sz="2000" dirty="0">
                <a:solidFill>
                  <a:schemeClr val="bg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Iarraim oraibh, a dhaoine óga dílse, páirt a ghlacadh sa chruinniú agus tuiscint a bheith agaibh go bhfuil fíor-fhreagracht oraibh an domhan feabhsaithe a thógáil.’</a:t>
            </a:r>
          </a:p>
          <a:p>
            <a:pPr marL="0" indent="0" algn="just">
              <a:buNone/>
            </a:pPr>
            <a:endParaRPr lang="en-IE" sz="2000" dirty="0">
              <a:solidFill>
                <a:schemeClr val="bg1">
                  <a:alpha val="80000"/>
                </a:schemeClr>
              </a:solidFill>
              <a:latin typeface="Times New Roman" panose="02020603050405020304" pitchFamily="18" charset="0"/>
              <a:cs typeface="Times New Roman" panose="02020603050405020304" pitchFamily="18" charset="0"/>
            </a:endParaRPr>
          </a:p>
        </p:txBody>
      </p:sp>
      <p:pic>
        <p:nvPicPr>
          <p:cNvPr id="5" name="Picture 4" descr="Hands holding the earth in front of a clock&#10;&#10;Description automatically generated">
            <a:extLst>
              <a:ext uri="{FF2B5EF4-FFF2-40B4-BE49-F238E27FC236}">
                <a16:creationId xmlns:a16="http://schemas.microsoft.com/office/drawing/2014/main" id="{373C1AE0-8612-E5FE-AC4C-23D7860376D4}"/>
              </a:ext>
            </a:extLst>
          </p:cNvPr>
          <p:cNvPicPr>
            <a:picLocks noChangeAspect="1"/>
          </p:cNvPicPr>
          <p:nvPr/>
        </p:nvPicPr>
        <p:blipFill rotWithShape="1">
          <a:blip r:embed="rId2">
            <a:extLst>
              <a:ext uri="{28A0092B-C50C-407E-A947-70E740481C1C}">
                <a14:useLocalDpi xmlns:a14="http://schemas.microsoft.com/office/drawing/2010/main" val="0"/>
              </a:ext>
            </a:extLst>
          </a:blip>
          <a:srcRect t="8675" r="-3" b="3030"/>
          <a:stretch/>
        </p:blipFill>
        <p:spPr>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2" name="Group 11">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3" name="Freeform: Shape 12">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1892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23E73A-C0EB-B134-90CE-B1CF00EA923D}"/>
              </a:ext>
            </a:extLst>
          </p:cNvPr>
          <p:cNvSpPr>
            <a:spLocks noGrp="1"/>
          </p:cNvSpPr>
          <p:nvPr>
            <p:ph idx="1"/>
          </p:nvPr>
        </p:nvSpPr>
        <p:spPr>
          <a:xfrm>
            <a:off x="869951" y="1276024"/>
            <a:ext cx="4391024" cy="2862288"/>
          </a:xfrm>
        </p:spPr>
        <p:txBody>
          <a:bodyPr>
            <a:normAutofit/>
          </a:bodyPr>
          <a:lstStyle/>
          <a:p>
            <a:pPr marL="0" indent="0">
              <a:buNone/>
            </a:pPr>
            <a:r>
              <a:rPr lang="en-GB" sz="4000" b="1" dirty="0">
                <a:solidFill>
                  <a:schemeClr val="bg1">
                    <a:alpha val="80000"/>
                  </a:schemeClr>
                </a:solidFill>
                <a:latin typeface="+mj-lt"/>
                <a:cs typeface="Times New Roman" panose="02020603050405020304" pitchFamily="18" charset="0"/>
              </a:rPr>
              <a:t>Roinnt i </a:t>
            </a:r>
            <a:r>
              <a:rPr lang="en-GB" sz="4000" b="1" dirty="0" err="1">
                <a:solidFill>
                  <a:schemeClr val="bg1"/>
                </a:solidFill>
                <a:latin typeface="+mj-lt"/>
                <a:cs typeface="Times New Roman" panose="02020603050405020304" pitchFamily="18" charset="0"/>
              </a:rPr>
              <a:t>mBeirteanna</a:t>
            </a:r>
            <a:endParaRPr lang="en-GB" sz="4000" b="1" dirty="0">
              <a:solidFill>
                <a:schemeClr val="bg1"/>
              </a:solidFill>
              <a:latin typeface="+mj-lt"/>
              <a:cs typeface="Times New Roman" panose="02020603050405020304" pitchFamily="18" charset="0"/>
            </a:endParaRPr>
          </a:p>
          <a:p>
            <a:pPr marL="112395" indent="0">
              <a:lnSpc>
                <a:spcPts val="1220"/>
              </a:lnSpc>
              <a:buNone/>
            </a:pPr>
            <a:endParaRPr lang="en-US" sz="18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p>
            <a:pPr marL="112395" indent="0">
              <a:lnSpc>
                <a:spcPts val="1220"/>
              </a:lnSpc>
              <a:buNone/>
            </a:pPr>
            <a:r>
              <a:rPr lang="en-US" sz="18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Pléigh le do pháirtí, trí cinn de na bealaí</a:t>
            </a:r>
            <a:r>
              <a:rPr lang="en-US" sz="1800" spc="-3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 </a:t>
            </a:r>
          </a:p>
          <a:p>
            <a:pPr marL="112395" indent="0">
              <a:lnSpc>
                <a:spcPts val="1220"/>
              </a:lnSpc>
              <a:buNone/>
            </a:pPr>
            <a:r>
              <a:rPr lang="en-US" sz="18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ina bhféadfadh an t-aos óg feabhas a chur </a:t>
            </a:r>
          </a:p>
          <a:p>
            <a:pPr marL="112395" indent="0">
              <a:lnSpc>
                <a:spcPts val="1220"/>
              </a:lnSpc>
              <a:buNone/>
            </a:pPr>
            <a:r>
              <a:rPr lang="en-US" sz="18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ar domhan ar bhealach uathúil.</a:t>
            </a:r>
            <a:endParaRPr lang="en-IE" sz="1800"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p:txBody>
      </p:sp>
      <p:pic>
        <p:nvPicPr>
          <p:cNvPr id="5" name="Picture 4" descr="A close-up of hands with a map&#10;&#10;Description automatically generated">
            <a:extLst>
              <a:ext uri="{FF2B5EF4-FFF2-40B4-BE49-F238E27FC236}">
                <a16:creationId xmlns:a16="http://schemas.microsoft.com/office/drawing/2014/main" id="{BE7D1F3A-D5B5-15E5-233A-A5B08D14F220}"/>
              </a:ext>
            </a:extLst>
          </p:cNvPr>
          <p:cNvPicPr>
            <a:picLocks noChangeAspect="1"/>
          </p:cNvPicPr>
          <p:nvPr/>
        </p:nvPicPr>
        <p:blipFill rotWithShape="1">
          <a:blip r:embed="rId3">
            <a:extLst>
              <a:ext uri="{28A0092B-C50C-407E-A947-70E740481C1C}">
                <a14:useLocalDpi xmlns:a14="http://schemas.microsoft.com/office/drawing/2010/main" val="0"/>
              </a:ext>
            </a:extLst>
          </a:blip>
          <a:srcRect l="11188" r="13210" b="-1"/>
          <a:stretch/>
        </p:blipFill>
        <p:spPr>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2" name="Group 11">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3" name="Freeform: Shape 12">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585221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people taking a selfie&#10;&#10;Description automatically generated">
            <a:extLst>
              <a:ext uri="{FF2B5EF4-FFF2-40B4-BE49-F238E27FC236}">
                <a16:creationId xmlns:a16="http://schemas.microsoft.com/office/drawing/2014/main" id="{5C9ADE15-7512-7A92-9E76-B06BA915845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6511" b="6976"/>
          <a:stretch/>
        </p:blipFill>
        <p:spPr>
          <a:xfrm>
            <a:off x="3522468" y="10"/>
            <a:ext cx="8669532" cy="6857990"/>
          </a:xfrm>
          <a:prstGeom prst="rect">
            <a:avLst/>
          </a:prstGeom>
        </p:spPr>
      </p:pic>
      <p:sp>
        <p:nvSpPr>
          <p:cNvPr id="25" name="Rectangle 2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5492FD-8ED9-136E-E67B-13251FDF16AE}"/>
              </a:ext>
            </a:extLst>
          </p:cNvPr>
          <p:cNvSpPr>
            <a:spLocks noGrp="1"/>
          </p:cNvSpPr>
          <p:nvPr>
            <p:ph type="title"/>
          </p:nvPr>
        </p:nvSpPr>
        <p:spPr>
          <a:xfrm>
            <a:off x="154379" y="630004"/>
            <a:ext cx="6270172" cy="5683113"/>
          </a:xfrm>
        </p:spPr>
        <p:txBody>
          <a:bodyPr vert="horz" lIns="91440" tIns="45720" rIns="91440" bIns="45720" rtlCol="0" anchor="b">
            <a:noAutofit/>
          </a:bodyPr>
          <a:lstStyle/>
          <a:p>
            <a:pPr>
              <a:lnSpc>
                <a:spcPct val="92000"/>
              </a:lnSpc>
              <a:spcBef>
                <a:spcPts val="60"/>
              </a:spcBef>
            </a:pPr>
            <a:r>
              <a:rPr lang="en-US" sz="1800" spc="-20" dirty="0">
                <a:solidFill>
                  <a:srgbClr val="FFFFFF"/>
                </a:solidFill>
                <a:effectLst/>
                <a:latin typeface="Cambria" panose="02040503050406030204" pitchFamily="18" charset="0"/>
                <a:ea typeface="Cambria" panose="02040503050406030204" pitchFamily="18" charset="0"/>
                <a:cs typeface="Cambria" panose="02040503050406030204" pitchFamily="18" charset="0"/>
              </a:rPr>
              <a:t>A chairde óga, ná bígí ag fanacht go fóill le bhur gcuid nirt, an dánacht, an chruthaitheacht a úsáid maidir le hathrú a chur ar domhan. </a:t>
            </a:r>
            <a:r>
              <a:rPr lang="en-US" sz="1800" dirty="0">
                <a:solidFill>
                  <a:srgbClr val="FFFFFF"/>
                </a:solidFill>
                <a:effectLst/>
                <a:latin typeface="Cambria" panose="02040503050406030204" pitchFamily="18" charset="0"/>
                <a:ea typeface="Cambria" panose="02040503050406030204" pitchFamily="18" charset="0"/>
                <a:cs typeface="Cambria" panose="02040503050406030204" pitchFamily="18" charset="0"/>
              </a:rPr>
              <a:t>Ní am ‘idir dhá linn’ í an óige. </a:t>
            </a:r>
            <a:br>
              <a:rPr lang="en-IE" sz="1800" dirty="0">
                <a:effectLst/>
                <a:latin typeface="Cambria" panose="02040503050406030204" pitchFamily="18" charset="0"/>
                <a:ea typeface="Cambria" panose="02040503050406030204" pitchFamily="18" charset="0"/>
                <a:cs typeface="Cambria" panose="02040503050406030204" pitchFamily="18" charset="0"/>
              </a:rPr>
            </a:br>
            <a:r>
              <a:rPr lang="en-US" sz="1800" dirty="0">
                <a:solidFill>
                  <a:srgbClr val="FFFFFF"/>
                </a:solidFill>
                <a:effectLst/>
                <a:latin typeface="Cambria" panose="02040503050406030204" pitchFamily="18" charset="0"/>
                <a:ea typeface="Cambria" panose="02040503050406030204" pitchFamily="18" charset="0"/>
                <a:cs typeface="Cambria" panose="02040503050406030204" pitchFamily="18" charset="0"/>
              </a:rPr>
              <a:t>(An Pápa Proinsias,</a:t>
            </a:r>
            <a:r>
              <a:rPr lang="en-US" sz="1800" spc="-45" dirty="0">
                <a:solidFill>
                  <a:srgbClr val="FFFFFF"/>
                </a:solidFill>
                <a:effectLst/>
                <a:latin typeface="Cambria" panose="02040503050406030204" pitchFamily="18" charset="0"/>
                <a:ea typeface="Cambria" panose="02040503050406030204" pitchFamily="18" charset="0"/>
                <a:cs typeface="Cambria" panose="02040503050406030204" pitchFamily="18" charset="0"/>
              </a:rPr>
              <a:t> </a:t>
            </a:r>
            <a:r>
              <a:rPr lang="en-US" sz="1800" i="1" dirty="0">
                <a:solidFill>
                  <a:srgbClr val="FFFFFF"/>
                </a:solidFill>
                <a:effectLst/>
                <a:latin typeface="Book Antiqua" panose="02040602050305030304" pitchFamily="18" charset="0"/>
                <a:ea typeface="Cambria" panose="02040503050406030204" pitchFamily="18" charset="0"/>
                <a:cs typeface="Cambria" panose="02040503050406030204" pitchFamily="18" charset="0"/>
              </a:rPr>
              <a:t>Christus</a:t>
            </a:r>
            <a:r>
              <a:rPr lang="en-US" sz="1800" i="1" spc="-55" dirty="0">
                <a:solidFill>
                  <a:srgbClr val="FFFFFF"/>
                </a:solidFill>
                <a:effectLst/>
                <a:latin typeface="Book Antiqua" panose="02040602050305030304" pitchFamily="18" charset="0"/>
                <a:ea typeface="Cambria" panose="02040503050406030204" pitchFamily="18" charset="0"/>
                <a:cs typeface="Cambria" panose="02040503050406030204" pitchFamily="18" charset="0"/>
              </a:rPr>
              <a:t> </a:t>
            </a:r>
            <a:r>
              <a:rPr lang="en-US" sz="1800" i="1" dirty="0">
                <a:solidFill>
                  <a:srgbClr val="FFFFFF"/>
                </a:solidFill>
                <a:effectLst/>
                <a:latin typeface="Book Antiqua" panose="02040602050305030304" pitchFamily="18" charset="0"/>
                <a:ea typeface="Cambria" panose="02040503050406030204" pitchFamily="18" charset="0"/>
                <a:cs typeface="Cambria" panose="02040503050406030204" pitchFamily="18" charset="0"/>
              </a:rPr>
              <a:t>Vivit</a:t>
            </a:r>
            <a:r>
              <a:rPr lang="en-US" sz="1800" dirty="0">
                <a:solidFill>
                  <a:srgbClr val="FFFFFF"/>
                </a:solidFill>
                <a:effectLst/>
                <a:latin typeface="Cambria" panose="02040503050406030204" pitchFamily="18" charset="0"/>
                <a:ea typeface="Cambria" panose="02040503050406030204" pitchFamily="18" charset="0"/>
                <a:cs typeface="Cambria" panose="02040503050406030204" pitchFamily="18" charset="0"/>
              </a:rPr>
              <a:t>,</a:t>
            </a:r>
            <a:r>
              <a:rPr lang="en-US" sz="1800" spc="-35" dirty="0">
                <a:solidFill>
                  <a:srgbClr val="FFFFFF"/>
                </a:solidFill>
                <a:effectLst/>
                <a:latin typeface="Cambria" panose="02040503050406030204" pitchFamily="18" charset="0"/>
                <a:ea typeface="Cambria" panose="02040503050406030204" pitchFamily="18" charset="0"/>
                <a:cs typeface="Cambria" panose="02040503050406030204" pitchFamily="18" charset="0"/>
              </a:rPr>
              <a:t> </a:t>
            </a:r>
            <a:r>
              <a:rPr lang="en-US" sz="1800" spc="-20" dirty="0">
                <a:solidFill>
                  <a:srgbClr val="FFFFFF"/>
                </a:solidFill>
                <a:effectLst/>
                <a:latin typeface="Cambria" panose="02040503050406030204" pitchFamily="18" charset="0"/>
                <a:ea typeface="Cambria" panose="02040503050406030204" pitchFamily="18" charset="0"/>
                <a:cs typeface="Cambria" panose="02040503050406030204" pitchFamily="18" charset="0"/>
              </a:rPr>
              <a:t>178)</a:t>
            </a:r>
            <a:br>
              <a:rPr lang="en-IE" sz="1800" dirty="0">
                <a:effectLst/>
                <a:latin typeface="Cambria" panose="02040503050406030204" pitchFamily="18" charset="0"/>
                <a:ea typeface="Cambria" panose="02040503050406030204" pitchFamily="18" charset="0"/>
                <a:cs typeface="Cambria" panose="02040503050406030204" pitchFamily="18" charset="0"/>
              </a:rPr>
            </a:br>
            <a:br>
              <a:rPr lang="en-US" sz="2000" dirty="0">
                <a:solidFill>
                  <a:schemeClr val="bg1"/>
                </a:solidFill>
                <a:effectLst/>
                <a:latin typeface="Times New Roman" panose="02020603050405020304" pitchFamily="18" charset="0"/>
                <a:cs typeface="Times New Roman" panose="02020603050405020304" pitchFamily="18" charset="0"/>
              </a:rPr>
            </a:br>
            <a:br>
              <a:rPr lang="en-US" sz="2000" dirty="0">
                <a:solidFill>
                  <a:schemeClr val="bg1"/>
                </a:solidFill>
                <a:effectLst/>
                <a:latin typeface="Times New Roman" panose="02020603050405020304" pitchFamily="18" charset="0"/>
                <a:cs typeface="Times New Roman" panose="02020603050405020304" pitchFamily="18" charset="0"/>
              </a:rPr>
            </a:br>
            <a:r>
              <a:rPr lang="en-US" sz="2000" dirty="0">
                <a:solidFill>
                  <a:schemeClr val="bg1"/>
                </a:solidFill>
                <a:effectLst/>
                <a:latin typeface="Times New Roman" panose="02020603050405020304" pitchFamily="18" charset="0"/>
                <a:cs typeface="Times New Roman" panose="02020603050405020304" pitchFamily="18" charset="0"/>
              </a:rPr>
              <a:t>1. </a:t>
            </a:r>
            <a:r>
              <a:rPr lang="en-US" sz="18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Cad a bhí i gceist ag an bPápa nuair a dúirt sé go bhféadfadh an t-aos óg breathnú ar na déaga mar am </a:t>
            </a:r>
            <a:r>
              <a:rPr lang="en-US" sz="1800" spc="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‘idir dhá linn’?</a:t>
            </a:r>
            <a:br>
              <a:rPr lang="en-IE" sz="1800" spc="0" dirty="0">
                <a:solidFill>
                  <a:schemeClr val="bg1"/>
                </a:solidFill>
                <a:effectLst/>
                <a:latin typeface="Cambria" panose="02040503050406030204" pitchFamily="18" charset="0"/>
                <a:ea typeface="Cambria" panose="02040503050406030204" pitchFamily="18" charset="0"/>
                <a:cs typeface="Cambria" panose="02040503050406030204" pitchFamily="18" charset="0"/>
              </a:rPr>
            </a:br>
            <a:br>
              <a:rPr lang="en-US" sz="2000" dirty="0">
                <a:solidFill>
                  <a:schemeClr val="bg1"/>
                </a:solidFill>
                <a:effectLst/>
                <a:latin typeface="Times New Roman" panose="02020603050405020304" pitchFamily="18" charset="0"/>
                <a:cs typeface="Times New Roman" panose="02020603050405020304" pitchFamily="18" charset="0"/>
              </a:rPr>
            </a:br>
            <a:br>
              <a:rPr lang="en-US" sz="2000" dirty="0">
                <a:solidFill>
                  <a:schemeClr val="bg1"/>
                </a:solidFill>
                <a:effectLst/>
                <a:latin typeface="Times New Roman" panose="02020603050405020304" pitchFamily="18" charset="0"/>
                <a:cs typeface="Times New Roman" panose="02020603050405020304" pitchFamily="18" charset="0"/>
              </a:rPr>
            </a:br>
            <a:r>
              <a:rPr lang="en-US" sz="2000" dirty="0">
                <a:solidFill>
                  <a:schemeClr val="bg1"/>
                </a:solidFill>
                <a:effectLst/>
                <a:latin typeface="Times New Roman" panose="02020603050405020304" pitchFamily="18" charset="0"/>
                <a:cs typeface="Times New Roman" panose="02020603050405020304" pitchFamily="18" charset="0"/>
              </a:rPr>
              <a:t>2. </a:t>
            </a:r>
            <a:r>
              <a:rPr lang="en-US" sz="18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Conas mar a d’fhéadfaí na déaga a chur amú?</a:t>
            </a:r>
            <a:br>
              <a:rPr lang="en-IE" sz="1800" spc="0" dirty="0">
                <a:effectLst/>
                <a:latin typeface="Cambria" panose="02040503050406030204" pitchFamily="18" charset="0"/>
                <a:ea typeface="Cambria" panose="02040503050406030204" pitchFamily="18" charset="0"/>
                <a:cs typeface="Cambria" panose="02040503050406030204" pitchFamily="18" charset="0"/>
              </a:rPr>
            </a:br>
            <a:br>
              <a:rPr lang="en-US" sz="2000" dirty="0">
                <a:solidFill>
                  <a:schemeClr val="bg1"/>
                </a:solidFill>
                <a:effectLst/>
                <a:latin typeface="Times New Roman" panose="02020603050405020304" pitchFamily="18" charset="0"/>
                <a:cs typeface="Times New Roman" panose="02020603050405020304" pitchFamily="18" charset="0"/>
              </a:rPr>
            </a:br>
            <a:br>
              <a:rPr lang="en-US" sz="2000" dirty="0">
                <a:solidFill>
                  <a:schemeClr val="bg1"/>
                </a:solidFill>
                <a:effectLst/>
                <a:latin typeface="Times New Roman" panose="02020603050405020304" pitchFamily="18" charset="0"/>
                <a:cs typeface="Times New Roman" panose="02020603050405020304" pitchFamily="18" charset="0"/>
              </a:rPr>
            </a:br>
            <a:r>
              <a:rPr lang="en-US" sz="2000" dirty="0">
                <a:solidFill>
                  <a:schemeClr val="bg1"/>
                </a:solidFill>
                <a:effectLst/>
                <a:latin typeface="Times New Roman" panose="02020603050405020304" pitchFamily="18" charset="0"/>
                <a:cs typeface="Times New Roman" panose="02020603050405020304" pitchFamily="18" charset="0"/>
              </a:rPr>
              <a:t>3. </a:t>
            </a:r>
            <a:r>
              <a:rPr lang="en-US" sz="1800" spc="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Ciallaíonn an dánacht go dtéimid sa seans.</a:t>
            </a:r>
            <a:r>
              <a:rPr lang="en-US" sz="1800" spc="-45" dirty="0">
                <a:solidFill>
                  <a:schemeClr val="bg1"/>
                </a:solidFill>
                <a:effectLst/>
                <a:latin typeface="Cambria" panose="02040503050406030204" pitchFamily="18" charset="0"/>
                <a:ea typeface="Cambria" panose="02040503050406030204" pitchFamily="18" charset="0"/>
                <a:cs typeface="Cambria" panose="02040503050406030204" pitchFamily="18" charset="0"/>
              </a:rPr>
              <a:t> </a:t>
            </a:r>
            <a:r>
              <a:rPr lang="en-US" sz="1800" spc="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Conas mar a d’fhéadfadh an óige dul sa seans maidir leis an domhan a fheabhsú?    </a:t>
            </a:r>
            <a:br>
              <a:rPr lang="en-IE" sz="1800" spc="0" dirty="0">
                <a:solidFill>
                  <a:schemeClr val="bg1"/>
                </a:solidFill>
                <a:effectLst/>
                <a:latin typeface="Cambria" panose="02040503050406030204" pitchFamily="18" charset="0"/>
                <a:ea typeface="Cambria" panose="02040503050406030204" pitchFamily="18" charset="0"/>
                <a:cs typeface="Cambria" panose="02040503050406030204" pitchFamily="18" charset="0"/>
              </a:rPr>
            </a:br>
            <a:br>
              <a:rPr lang="en-US" sz="2000" dirty="0">
                <a:solidFill>
                  <a:schemeClr val="bg1"/>
                </a:solidFill>
                <a:latin typeface="Times New Roman" panose="02020603050405020304" pitchFamily="18" charset="0"/>
                <a:cs typeface="Times New Roman" panose="02020603050405020304" pitchFamily="18" charset="0"/>
              </a:rPr>
            </a:br>
            <a:r>
              <a:rPr lang="en-US" sz="2000" b="1" dirty="0">
                <a:solidFill>
                  <a:schemeClr val="bg1"/>
                </a:solidFill>
                <a:latin typeface="Times New Roman" panose="02020603050405020304" pitchFamily="18" charset="0"/>
                <a:cs typeface="Times New Roman" panose="02020603050405020304" pitchFamily="18" charset="0"/>
              </a:rPr>
              <a:t>Machnamh:</a:t>
            </a:r>
            <a:br>
              <a:rPr lang="en-US" sz="2000" b="1" dirty="0">
                <a:solidFill>
                  <a:schemeClr val="accent1"/>
                </a:solidFill>
                <a:latin typeface="Times New Roman" panose="02020603050405020304" pitchFamily="18" charset="0"/>
                <a:cs typeface="Times New Roman" panose="02020603050405020304" pitchFamily="18" charset="0"/>
              </a:rPr>
            </a:br>
            <a:br>
              <a:rPr lang="en-US" sz="1200" dirty="0">
                <a:solidFill>
                  <a:schemeClr val="bg1"/>
                </a:solidFill>
                <a:latin typeface="Times New Roman" panose="02020603050405020304" pitchFamily="18" charset="0"/>
                <a:cs typeface="Times New Roman" panose="02020603050405020304" pitchFamily="18" charset="0"/>
              </a:rPr>
            </a:br>
            <a:r>
              <a:rPr lang="en-US" sz="180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Conas is féidir leatsa an dánacht, an neart agus an chruthaitheacht a úsáid ar scoil le seirbhís agus freastal feabhsaithe a dhéanamh ar phobal na scoile?</a:t>
            </a:r>
            <a:br>
              <a:rPr lang="en-IE" sz="1800" dirty="0">
                <a:solidFill>
                  <a:schemeClr val="bg1"/>
                </a:solidFill>
                <a:effectLst/>
                <a:latin typeface="Cambria" panose="02040503050406030204" pitchFamily="18" charset="0"/>
                <a:ea typeface="Cambria" panose="02040503050406030204" pitchFamily="18" charset="0"/>
                <a:cs typeface="Cambria" panose="02040503050406030204" pitchFamily="18" charset="0"/>
              </a:rPr>
            </a:b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36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young child and child holding a bag&#10;&#10;Description automatically generated">
            <a:extLst>
              <a:ext uri="{FF2B5EF4-FFF2-40B4-BE49-F238E27FC236}">
                <a16:creationId xmlns:a16="http://schemas.microsoft.com/office/drawing/2014/main" id="{A2AC4BEB-573B-DC3A-918C-E2CF6AF8E24B}"/>
              </a:ext>
            </a:extLst>
          </p:cNvPr>
          <p:cNvPicPr>
            <a:picLocks noChangeAspect="1"/>
          </p:cNvPicPr>
          <p:nvPr/>
        </p:nvPicPr>
        <p:blipFill rotWithShape="1">
          <a:blip r:embed="rId3">
            <a:extLst>
              <a:ext uri="{28A0092B-C50C-407E-A947-70E740481C1C}">
                <a14:useLocalDpi xmlns:a14="http://schemas.microsoft.com/office/drawing/2010/main" val="0"/>
              </a:ext>
            </a:extLst>
          </a:blip>
          <a:srcRect l="9070" r="10782" b="9092"/>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007DD3-C5DC-451A-B0FF-3F12D82C95B0}"/>
              </a:ext>
            </a:extLst>
          </p:cNvPr>
          <p:cNvSpPr>
            <a:spLocks noGrp="1"/>
          </p:cNvSpPr>
          <p:nvPr>
            <p:ph type="ctrTitle"/>
          </p:nvPr>
        </p:nvSpPr>
        <p:spPr>
          <a:xfrm>
            <a:off x="-388883" y="231229"/>
            <a:ext cx="7370930" cy="3048000"/>
          </a:xfrm>
        </p:spPr>
        <p:txBody>
          <a:bodyPr anchor="b">
            <a:noAutofit/>
          </a:bodyPr>
          <a:lstStyle/>
          <a:p>
            <a:pPr marL="340995">
              <a:lnSpc>
                <a:spcPts val="1220"/>
              </a:lnSpc>
            </a:pPr>
            <a:r>
              <a:rPr lang="en-GB" sz="1400" b="1" dirty="0">
                <a:solidFill>
                  <a:schemeClr val="bg1"/>
                </a:solidFill>
                <a:effectLst/>
                <a:latin typeface="Times New Roman" panose="02020603050405020304" pitchFamily="18" charset="0"/>
                <a:cs typeface="Times New Roman" panose="02020603050405020304" pitchFamily="18" charset="0"/>
              </a:rPr>
              <a:t>‘Níl Corp ar Bith ag Críost’ </a:t>
            </a:r>
            <a:r>
              <a:rPr lang="en-GB" sz="1400" b="1" dirty="0">
                <a:solidFill>
                  <a:schemeClr val="bg1"/>
                </a:solidFill>
                <a:latin typeface="Times New Roman" panose="02020603050405020304" pitchFamily="18" charset="0"/>
                <a:cs typeface="Times New Roman" panose="02020603050405020304" pitchFamily="18" charset="0"/>
              </a:rPr>
              <a:t>le</a:t>
            </a:r>
            <a:r>
              <a:rPr lang="en-GB" sz="1400" b="1" dirty="0">
                <a:solidFill>
                  <a:schemeClr val="bg1"/>
                </a:solidFill>
                <a:effectLst/>
                <a:latin typeface="Times New Roman" panose="02020603050405020304" pitchFamily="18" charset="0"/>
                <a:cs typeface="Times New Roman" panose="02020603050405020304" pitchFamily="18" charset="0"/>
              </a:rPr>
              <a:t> Naomh Teresa Ávila (1515–1582)</a:t>
            </a:r>
            <a:br>
              <a:rPr lang="en-GB" sz="1400" b="1" dirty="0">
                <a:solidFill>
                  <a:schemeClr val="bg1"/>
                </a:solidFill>
                <a:effectLst/>
                <a:latin typeface="Times New Roman" panose="02020603050405020304" pitchFamily="18" charset="0"/>
                <a:cs typeface="Times New Roman" panose="02020603050405020304" pitchFamily="18" charset="0"/>
              </a:rPr>
            </a:br>
            <a:br>
              <a:rPr lang="en-IE" sz="1400" dirty="0">
                <a:solidFill>
                  <a:schemeClr val="bg1"/>
                </a:solidFill>
                <a:effectLst/>
                <a:latin typeface="Cambria" panose="02040503050406030204" pitchFamily="18" charset="0"/>
                <a:ea typeface="Cambria" panose="02040503050406030204" pitchFamily="18" charset="0"/>
                <a:cs typeface="Cambria" panose="02040503050406030204" pitchFamily="18" charset="0"/>
              </a:rPr>
            </a:br>
            <a:r>
              <a:rPr lang="en-US" sz="140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Níl corp ar bith ag Críost seachas do chorp féin</a:t>
            </a:r>
            <a:r>
              <a:rPr lang="en-US" sz="14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a:t>
            </a:r>
            <a:br>
              <a:rPr lang="en-IE" sz="1400" dirty="0">
                <a:solidFill>
                  <a:schemeClr val="bg1"/>
                </a:solidFill>
                <a:effectLst/>
                <a:latin typeface="Cambria" panose="02040503050406030204" pitchFamily="18" charset="0"/>
                <a:ea typeface="Cambria" panose="02040503050406030204" pitchFamily="18" charset="0"/>
                <a:cs typeface="Cambria" panose="02040503050406030204" pitchFamily="18" charset="0"/>
              </a:rPr>
            </a:br>
            <a:r>
              <a:rPr lang="en-US" sz="140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Níl lámha ná cosa ar domhan aige seachas do chuid, </a:t>
            </a:r>
            <a:br>
              <a:rPr lang="en-IE" sz="1400" dirty="0">
                <a:solidFill>
                  <a:schemeClr val="bg1"/>
                </a:solidFill>
                <a:effectLst/>
                <a:latin typeface="Cambria" panose="02040503050406030204" pitchFamily="18" charset="0"/>
                <a:ea typeface="Cambria" panose="02040503050406030204" pitchFamily="18" charset="0"/>
                <a:cs typeface="Cambria" panose="02040503050406030204" pitchFamily="18" charset="0"/>
              </a:rPr>
            </a:br>
            <a:r>
              <a:rPr lang="en-US" sz="14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Is trí do shúile féin a bhreathnaíonn sé go comhbhách ar an domhan</a:t>
            </a:r>
            <a:r>
              <a:rPr lang="en-US" sz="140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a:t>
            </a:r>
            <a:br>
              <a:rPr lang="en-IE" sz="1400" dirty="0">
                <a:solidFill>
                  <a:schemeClr val="bg1"/>
                </a:solidFill>
                <a:effectLst/>
                <a:latin typeface="Cambria" panose="02040503050406030204" pitchFamily="18" charset="0"/>
                <a:ea typeface="Cambria" panose="02040503050406030204" pitchFamily="18" charset="0"/>
                <a:cs typeface="Cambria" panose="02040503050406030204" pitchFamily="18" charset="0"/>
              </a:rPr>
            </a:br>
            <a:r>
              <a:rPr lang="en-US" sz="140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Is le do throithe a shiúlann sé ar aghaidh leis an mhaith a dhéanamh, </a:t>
            </a:r>
            <a:br>
              <a:rPr lang="en-IE" sz="1400" dirty="0">
                <a:solidFill>
                  <a:schemeClr val="bg1"/>
                </a:solidFill>
                <a:effectLst/>
                <a:latin typeface="Cambria" panose="02040503050406030204" pitchFamily="18" charset="0"/>
                <a:ea typeface="Cambria" panose="02040503050406030204" pitchFamily="18" charset="0"/>
                <a:cs typeface="Cambria" panose="02040503050406030204" pitchFamily="18" charset="0"/>
              </a:rPr>
            </a:br>
            <a:r>
              <a:rPr lang="en-US" sz="14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Is le do lámha féin a bheannaíonn sé gach at</a:t>
            </a:r>
            <a:r>
              <a:rPr lang="en-US" sz="1400" spc="-10" dirty="0">
                <a:solidFill>
                  <a:schemeClr val="bg1"/>
                </a:solidFill>
                <a:latin typeface="Cambria" panose="02040503050406030204" pitchFamily="18" charset="0"/>
                <a:ea typeface="Cambria" panose="02040503050406030204" pitchFamily="18" charset="0"/>
                <a:cs typeface="Cambria" panose="02040503050406030204" pitchFamily="18" charset="0"/>
              </a:rPr>
              <a:t>á ann.</a:t>
            </a:r>
            <a:br>
              <a:rPr lang="en-IE" sz="1800" dirty="0">
                <a:solidFill>
                  <a:schemeClr val="bg1"/>
                </a:solidFill>
                <a:effectLst/>
                <a:latin typeface="Cambria" panose="02040503050406030204" pitchFamily="18" charset="0"/>
                <a:ea typeface="Cambria" panose="02040503050406030204" pitchFamily="18" charset="0"/>
                <a:cs typeface="Cambria" panose="02040503050406030204" pitchFamily="18" charset="0"/>
              </a:rPr>
            </a:br>
            <a:endParaRPr lang="en-IE" sz="2000" dirty="0">
              <a:solidFill>
                <a:schemeClr val="bg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2576A5D-29C0-A186-EBC9-87AF89DE1E01}"/>
              </a:ext>
            </a:extLst>
          </p:cNvPr>
          <p:cNvSpPr>
            <a:spLocks noGrp="1"/>
          </p:cNvSpPr>
          <p:nvPr>
            <p:ph type="subTitle" idx="1"/>
          </p:nvPr>
        </p:nvSpPr>
        <p:spPr>
          <a:xfrm>
            <a:off x="0" y="3279229"/>
            <a:ext cx="5008420" cy="2466187"/>
          </a:xfrm>
        </p:spPr>
        <p:txBody>
          <a:bodyPr>
            <a:noAutofit/>
          </a:bodyPr>
          <a:lstStyle/>
          <a:p>
            <a:pPr marL="228600" lvl="0" indent="-228600" algn="l">
              <a:lnSpc>
                <a:spcPts val="1200"/>
              </a:lnSpc>
              <a:buSzPts val="1100"/>
              <a:buFont typeface="+mj-lt"/>
              <a:buAutoNum type="arabicPeriod"/>
              <a:tabLst>
                <a:tab pos="569595" algn="l"/>
              </a:tabLst>
            </a:pPr>
            <a:r>
              <a:rPr lang="en-US" sz="1200" spc="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Cad a bhí i gceist ag Naomh Teresa nuair a dúirt sí nach raibh aon chorp ag Críost seachas do chorp féin</a:t>
            </a:r>
            <a:r>
              <a:rPr lang="en-US" sz="12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a:t>
            </a:r>
          </a:p>
          <a:p>
            <a:pPr marL="228600" lvl="0" indent="-228600" algn="l">
              <a:lnSpc>
                <a:spcPts val="1200"/>
              </a:lnSpc>
              <a:buSzPts val="1100"/>
              <a:buFont typeface="+mj-lt"/>
              <a:buAutoNum type="arabicPeriod"/>
              <a:tabLst>
                <a:tab pos="569595" algn="l"/>
              </a:tabLst>
            </a:pPr>
            <a:r>
              <a:rPr lang="en-IE" sz="1200" dirty="0">
                <a:solidFill>
                  <a:schemeClr val="bg1"/>
                </a:solidFill>
                <a:latin typeface="Cambria" panose="02040503050406030204" pitchFamily="18" charset="0"/>
                <a:ea typeface="Cambria" panose="02040503050406030204" pitchFamily="18" charset="0"/>
                <a:cs typeface="Cambria" panose="02040503050406030204" pitchFamily="18" charset="0"/>
              </a:rPr>
              <a:t>Conas mar a d’fhéadfá-sa a bheith comhbhách i dtimpeallacht na scoile?</a:t>
            </a:r>
          </a:p>
          <a:p>
            <a:pPr marL="228600" lvl="0" indent="-228600" algn="l">
              <a:lnSpc>
                <a:spcPts val="1200"/>
              </a:lnSpc>
              <a:buSzPts val="1100"/>
              <a:buFont typeface="+mj-lt"/>
              <a:buAutoNum type="arabicPeriod"/>
              <a:tabLst>
                <a:tab pos="569595" algn="l"/>
              </a:tabLst>
            </a:pPr>
            <a:r>
              <a:rPr lang="en-US" sz="1200" spc="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Abair bealach amháin ina bhféadfá freastal ar dhuine éigin ar scoil</a:t>
            </a:r>
            <a:r>
              <a:rPr lang="en-US" sz="12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a:t>
            </a:r>
            <a:endParaRPr lang="en-IE" sz="1200" spc="0"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p>
            <a:pPr marL="228600" lvl="0" indent="-228600" algn="l">
              <a:lnSpc>
                <a:spcPts val="1245"/>
              </a:lnSpc>
              <a:buSzPts val="1100"/>
              <a:buFont typeface="+mj-lt"/>
              <a:buAutoNum type="arabicPeriod"/>
              <a:tabLst>
                <a:tab pos="568960" algn="l"/>
              </a:tabLst>
            </a:pPr>
            <a:r>
              <a:rPr lang="en-US" sz="1200" spc="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Conas mar a d’fhéadfá a bheith mar shuáilce ar scoil?</a:t>
            </a:r>
            <a:endParaRPr lang="en-IE" sz="1200" spc="0"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409826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303799-1820-2FCC-1F66-231B7B7AD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4650" y="0"/>
            <a:ext cx="9277348" cy="685800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89412E-4089-9505-829D-70D499C13C19}"/>
              </a:ext>
            </a:extLst>
          </p:cNvPr>
          <p:cNvSpPr>
            <a:spLocks noGrp="1"/>
          </p:cNvSpPr>
          <p:nvPr>
            <p:ph type="title"/>
          </p:nvPr>
        </p:nvSpPr>
        <p:spPr>
          <a:xfrm>
            <a:off x="371093" y="1161288"/>
            <a:ext cx="3800073" cy="1124712"/>
          </a:xfrm>
        </p:spPr>
        <p:txBody>
          <a:bodyPr anchor="b">
            <a:noAutofit/>
          </a:bodyPr>
          <a:lstStyle/>
          <a:p>
            <a:r>
              <a:rPr lang="en-GB" sz="4000" dirty="0">
                <a:solidFill>
                  <a:schemeClr val="bg1"/>
                </a:solidFill>
                <a:latin typeface="Times New Roman" panose="02020603050405020304" pitchFamily="18" charset="0"/>
                <a:cs typeface="Times New Roman" panose="02020603050405020304" pitchFamily="18" charset="0"/>
              </a:rPr>
              <a:t>Machnamh</a:t>
            </a:r>
            <a:endParaRPr lang="en-IE" sz="40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DC2285C-B68C-F0AF-5314-F941D090272C}"/>
              </a:ext>
            </a:extLst>
          </p:cNvPr>
          <p:cNvSpPr>
            <a:spLocks noGrp="1"/>
          </p:cNvSpPr>
          <p:nvPr>
            <p:ph idx="1"/>
          </p:nvPr>
        </p:nvSpPr>
        <p:spPr>
          <a:xfrm>
            <a:off x="371094" y="2718054"/>
            <a:ext cx="3438906" cy="1124712"/>
          </a:xfrm>
        </p:spPr>
        <p:txBody>
          <a:bodyPr anchor="t">
            <a:normAutofit/>
          </a:bodyPr>
          <a:lstStyle/>
          <a:p>
            <a:pPr marL="0" indent="0">
              <a:buNone/>
            </a:pPr>
            <a:r>
              <a:rPr lang="en-GB" sz="2000" dirty="0">
                <a:solidFill>
                  <a:schemeClr val="bg1"/>
                </a:solidFill>
                <a:latin typeface="Times New Roman" panose="02020603050405020304" pitchFamily="18" charset="0"/>
                <a:cs typeface="Times New Roman" panose="02020603050405020304" pitchFamily="18" charset="0"/>
              </a:rPr>
              <a:t>Déan an obair ar Bhileog Oibre 1 a théann leis an PowerPoint seo.</a:t>
            </a:r>
            <a:endParaRPr lang="en-IE"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096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F69F6-593B-AD17-389C-98461B1A7071}"/>
              </a:ext>
            </a:extLst>
          </p:cNvPr>
          <p:cNvSpPr>
            <a:spLocks noGrp="1"/>
          </p:cNvSpPr>
          <p:nvPr>
            <p:ph type="title"/>
          </p:nvPr>
        </p:nvSpPr>
        <p:spPr>
          <a:xfrm>
            <a:off x="838200" y="1641752"/>
            <a:ext cx="4391024" cy="1323439"/>
          </a:xfrm>
        </p:spPr>
        <p:txBody>
          <a:bodyPr anchor="t">
            <a:normAutofit/>
          </a:bodyPr>
          <a:lstStyle/>
          <a:p>
            <a:r>
              <a:rPr lang="en-GB" sz="4000" dirty="0">
                <a:solidFill>
                  <a:schemeClr val="bg1"/>
                </a:solidFill>
                <a:latin typeface="Times New Roman" panose="02020603050405020304" pitchFamily="18" charset="0"/>
                <a:cs typeface="Times New Roman" panose="02020603050405020304" pitchFamily="18" charset="0"/>
              </a:rPr>
              <a:t>Obair i </a:t>
            </a:r>
            <a:r>
              <a:rPr lang="en-GB" sz="4000" dirty="0" err="1">
                <a:solidFill>
                  <a:schemeClr val="bg1"/>
                </a:solidFill>
                <a:latin typeface="Times New Roman" panose="02020603050405020304" pitchFamily="18" charset="0"/>
                <a:cs typeface="Times New Roman" panose="02020603050405020304" pitchFamily="18" charset="0"/>
              </a:rPr>
              <a:t>nGrúpaí</a:t>
            </a:r>
            <a:r>
              <a:rPr lang="en-GB" sz="4000" dirty="0">
                <a:solidFill>
                  <a:schemeClr val="bg1"/>
                </a:solidFill>
                <a:latin typeface="Times New Roman" panose="02020603050405020304" pitchFamily="18" charset="0"/>
                <a:cs typeface="Times New Roman" panose="02020603050405020304" pitchFamily="18" charset="0"/>
              </a:rPr>
              <a:t>!</a:t>
            </a:r>
            <a:endParaRPr lang="en-IE" sz="40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4A68929-8BAE-6385-67A8-797EAA0FE390}"/>
              </a:ext>
            </a:extLst>
          </p:cNvPr>
          <p:cNvSpPr>
            <a:spLocks noGrp="1"/>
          </p:cNvSpPr>
          <p:nvPr>
            <p:ph idx="1"/>
          </p:nvPr>
        </p:nvSpPr>
        <p:spPr>
          <a:xfrm>
            <a:off x="751839" y="2317316"/>
            <a:ext cx="5097816" cy="3832964"/>
          </a:xfrm>
        </p:spPr>
        <p:txBody>
          <a:bodyPr>
            <a:noAutofit/>
          </a:bodyPr>
          <a:lstStyle/>
          <a:p>
            <a:pPr marL="112395" marR="631825" indent="0">
              <a:lnSpc>
                <a:spcPct val="92000"/>
              </a:lnSpc>
              <a:spcBef>
                <a:spcPts val="5"/>
              </a:spcBef>
              <a:spcAft>
                <a:spcPts val="0"/>
              </a:spcAft>
              <a:buNone/>
            </a:pPr>
            <a:r>
              <a:rPr lang="en-US" sz="1400" spc="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Nuair a bhí an cruinniú faoin gComhaontas Domhanda i leith an oideachais ar siúl, dúirt an Pápa Proinsias go raibh géarghá ann éisteacht a thabhairt do thuairimí na n-óg. Cad iad na moltaí a bheadh agaibhse maidir le timpeallacht scoile a chruthú inar mhothaigh na daltaí ar fad go raibh fáilte rompu, agus gur bhain luach pearsanta leo? </a:t>
            </a:r>
          </a:p>
          <a:p>
            <a:pPr marL="112395" marR="631825" indent="0">
              <a:lnSpc>
                <a:spcPct val="92000"/>
              </a:lnSpc>
              <a:spcBef>
                <a:spcPts val="5"/>
              </a:spcBef>
              <a:spcAft>
                <a:spcPts val="0"/>
              </a:spcAft>
              <a:buNone/>
            </a:pPr>
            <a:endParaRPr lang="en-US" sz="1400" dirty="0">
              <a:solidFill>
                <a:schemeClr val="bg1"/>
              </a:solidFill>
              <a:latin typeface="Cambria" panose="02040503050406030204" pitchFamily="18" charset="0"/>
              <a:ea typeface="Cambria" panose="02040503050406030204" pitchFamily="18" charset="0"/>
              <a:cs typeface="Cambria" panose="02040503050406030204" pitchFamily="18" charset="0"/>
            </a:endParaRPr>
          </a:p>
          <a:p>
            <a:pPr marL="112395" marR="631825" indent="0">
              <a:lnSpc>
                <a:spcPct val="92000"/>
              </a:lnSpc>
              <a:spcBef>
                <a:spcPts val="5"/>
              </a:spcBef>
              <a:spcAft>
                <a:spcPts val="0"/>
              </a:spcAft>
              <a:buNone/>
            </a:pPr>
            <a:r>
              <a:rPr lang="en-US" sz="140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Nuair a bhíonn an bhileog oibre líonta beir leat na pointí ón gceist dheireanach chuig an ngrúpa agus roghnaigh na </a:t>
            </a:r>
            <a:r>
              <a:rPr lang="en-US" sz="1400" b="1" dirty="0">
                <a:solidFill>
                  <a:schemeClr val="bg1"/>
                </a:solidFill>
                <a:effectLst/>
                <a:latin typeface="Cambria" panose="02040503050406030204" pitchFamily="18" charset="0"/>
                <a:ea typeface="Cambria" panose="02040503050406030204" pitchFamily="18" charset="0"/>
                <a:cs typeface="Cambria" panose="02040503050406030204" pitchFamily="18" charset="0"/>
              </a:rPr>
              <a:t>trí mholadh is tábhachtaí </a:t>
            </a:r>
            <a:r>
              <a:rPr lang="en-US" sz="140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ón ngrúpa sin le cur os comhair an ranga agus le roinnt leis na daltaí.</a:t>
            </a:r>
            <a:r>
              <a:rPr lang="en-US" sz="1400" spc="-4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 </a:t>
            </a:r>
            <a:endParaRPr lang="en-IE" sz="1400"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p:txBody>
      </p:sp>
      <p:grpSp>
        <p:nvGrpSpPr>
          <p:cNvPr id="12" name="Group 11">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3" name="Group 12">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7" name="Freeform: Shape 16">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4" name="Group 13">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5" name="Freeform: Shape 14">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4" descr="A group of people sitting around a table&#10;&#10;Description automatically generated">
            <a:extLst>
              <a:ext uri="{FF2B5EF4-FFF2-40B4-BE49-F238E27FC236}">
                <a16:creationId xmlns:a16="http://schemas.microsoft.com/office/drawing/2014/main" id="{FB78A210-91B9-6902-470A-D73D9BE559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1932" y="1424315"/>
            <a:ext cx="4369112" cy="2916382"/>
          </a:xfrm>
          <a:prstGeom prst="rect">
            <a:avLst/>
          </a:prstGeom>
        </p:spPr>
      </p:pic>
    </p:spTree>
    <p:extLst>
      <p:ext uri="{BB962C8B-B14F-4D97-AF65-F5344CB8AC3E}">
        <p14:creationId xmlns:p14="http://schemas.microsoft.com/office/powerpoint/2010/main" val="430639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ACD763-E079-ADE8-E662-4E52487D5472}"/>
              </a:ext>
            </a:extLst>
          </p:cNvPr>
          <p:cNvSpPr>
            <a:spLocks noGrp="1"/>
          </p:cNvSpPr>
          <p:nvPr>
            <p:ph type="title"/>
          </p:nvPr>
        </p:nvSpPr>
        <p:spPr>
          <a:xfrm>
            <a:off x="838200" y="1641752"/>
            <a:ext cx="5229224" cy="2076808"/>
          </a:xfrm>
        </p:spPr>
        <p:txBody>
          <a:bodyPr anchor="t">
            <a:normAutofit fontScale="90000"/>
          </a:bodyPr>
          <a:lstStyle/>
          <a:p>
            <a:r>
              <a:rPr lang="en-GB" b="1" dirty="0">
                <a:solidFill>
                  <a:schemeClr val="bg1"/>
                </a:solidFill>
                <a:latin typeface="Times New Roman" panose="02020603050405020304" pitchFamily="18" charset="0"/>
                <a:cs typeface="Times New Roman" panose="02020603050405020304" pitchFamily="18" charset="0"/>
              </a:rPr>
              <a:t>Firework – Katy Perry</a:t>
            </a:r>
            <a:br>
              <a:rPr lang="en-GB" sz="1600" dirty="0">
                <a:solidFill>
                  <a:schemeClr val="bg1"/>
                </a:solidFill>
                <a:latin typeface="Times New Roman" panose="02020603050405020304" pitchFamily="18" charset="0"/>
                <a:cs typeface="Times New Roman" panose="02020603050405020304" pitchFamily="18" charset="0"/>
              </a:rPr>
            </a:br>
            <a:br>
              <a:rPr lang="en-GB" sz="1600" dirty="0">
                <a:solidFill>
                  <a:schemeClr val="bg1"/>
                </a:solidFill>
                <a:latin typeface="Times New Roman" panose="02020603050405020304" pitchFamily="18" charset="0"/>
                <a:cs typeface="Times New Roman" panose="02020603050405020304" pitchFamily="18" charset="0"/>
              </a:rPr>
            </a:br>
            <a:br>
              <a:rPr lang="en-GB" sz="2000" dirty="0">
                <a:solidFill>
                  <a:schemeClr val="bg1"/>
                </a:solidFill>
                <a:latin typeface="Times New Roman" panose="02020603050405020304" pitchFamily="18" charset="0"/>
                <a:cs typeface="Times New Roman" panose="02020603050405020304" pitchFamily="18" charset="0"/>
              </a:rPr>
            </a:br>
            <a:r>
              <a:rPr lang="en-US" sz="18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Éist leis an amhrán</a:t>
            </a:r>
            <a:r>
              <a:rPr lang="en-US" sz="1800" spc="-4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 </a:t>
            </a:r>
            <a:r>
              <a:rPr lang="en-US" sz="18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a:t>
            </a:r>
            <a:r>
              <a:rPr lang="en-US" sz="1800" i="1"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Firework</a:t>
            </a:r>
            <a:r>
              <a:rPr lang="en-US" sz="18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a:t>
            </a:r>
            <a:r>
              <a:rPr lang="en-US" sz="1800" spc="-4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 </a:t>
            </a:r>
            <a:r>
              <a:rPr lang="en-US" sz="18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le</a:t>
            </a:r>
            <a:r>
              <a:rPr lang="en-US" sz="1800" spc="-4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 </a:t>
            </a:r>
            <a:r>
              <a:rPr lang="en-US" sz="18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Katy</a:t>
            </a:r>
            <a:r>
              <a:rPr lang="en-US" sz="1800" spc="-4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 </a:t>
            </a:r>
            <a:r>
              <a:rPr lang="en-US" sz="18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Perry</a:t>
            </a:r>
            <a:r>
              <a:rPr lang="en-US" sz="1800" spc="-4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 atá ag an nasc thíos, </a:t>
            </a:r>
            <a:r>
              <a:rPr lang="en-US" sz="18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agus freagair na ceisteanna atá ar fáil ar </a:t>
            </a:r>
            <a:r>
              <a:rPr lang="en-US" sz="1800" spc="-10" dirty="0">
                <a:solidFill>
                  <a:schemeClr val="bg1"/>
                </a:solidFill>
                <a:latin typeface="Cambria" panose="02040503050406030204" pitchFamily="18" charset="0"/>
                <a:ea typeface="Cambria" panose="02040503050406030204" pitchFamily="18" charset="0"/>
                <a:cs typeface="Cambria" panose="02040503050406030204" pitchFamily="18" charset="0"/>
              </a:rPr>
              <a:t>B</a:t>
            </a:r>
            <a:r>
              <a:rPr lang="en-US" sz="1800" spc="-10" dirty="0">
                <a:solidFill>
                  <a:schemeClr val="bg1"/>
                </a:solidFill>
                <a:effectLst/>
                <a:latin typeface="Cambria" panose="02040503050406030204" pitchFamily="18" charset="0"/>
                <a:ea typeface="Cambria" panose="02040503050406030204" pitchFamily="18" charset="0"/>
                <a:cs typeface="Cambria" panose="02040503050406030204" pitchFamily="18" charset="0"/>
              </a:rPr>
              <a:t>hileog Oibre 2.</a:t>
            </a:r>
            <a:br>
              <a:rPr lang="en-GB" sz="2200" dirty="0">
                <a:solidFill>
                  <a:schemeClr val="bg1"/>
                </a:solidFill>
                <a:latin typeface="Times New Roman" panose="02020603050405020304" pitchFamily="18" charset="0"/>
                <a:cs typeface="Times New Roman" panose="02020603050405020304" pitchFamily="18" charset="0"/>
              </a:rPr>
            </a:br>
            <a:br>
              <a:rPr lang="en-GB" sz="1600" dirty="0">
                <a:solidFill>
                  <a:schemeClr val="bg1"/>
                </a:solidFill>
                <a:latin typeface="Times New Roman" panose="02020603050405020304" pitchFamily="18" charset="0"/>
                <a:cs typeface="Times New Roman" panose="02020603050405020304" pitchFamily="18" charset="0"/>
              </a:rPr>
            </a:br>
            <a:endParaRPr lang="en-IE" sz="16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2F65AC2-0D69-EFA6-8D04-88F1B984A21B}"/>
              </a:ext>
            </a:extLst>
          </p:cNvPr>
          <p:cNvSpPr>
            <a:spLocks noGrp="1"/>
          </p:cNvSpPr>
          <p:nvPr>
            <p:ph idx="1"/>
          </p:nvPr>
        </p:nvSpPr>
        <p:spPr>
          <a:xfrm>
            <a:off x="835024" y="3814940"/>
            <a:ext cx="4391024" cy="1028700"/>
          </a:xfrm>
        </p:spPr>
        <p:txBody>
          <a:bodyPr>
            <a:normAutofit/>
          </a:bodyPr>
          <a:lstStyle/>
          <a:p>
            <a:pPr marL="0" indent="0">
              <a:buNone/>
            </a:pPr>
            <a:r>
              <a:rPr lang="en-IE" sz="2000" dirty="0">
                <a:solidFill>
                  <a:schemeClr val="bg1">
                    <a:alpha val="8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a:t>
            </a:r>
            <a:r>
              <a:rPr lang="en-IE" sz="2000" dirty="0" err="1">
                <a:solidFill>
                  <a:schemeClr val="bg1">
                    <a:alpha val="8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watch?v</a:t>
            </a:r>
            <a:r>
              <a:rPr lang="en-IE" sz="2000" dirty="0">
                <a:solidFill>
                  <a:schemeClr val="bg1">
                    <a:alpha val="8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=QGJuMBdaqIw</a:t>
            </a:r>
            <a:endParaRPr lang="en-IE" sz="2000" dirty="0">
              <a:solidFill>
                <a:schemeClr val="bg1">
                  <a:alpha val="80000"/>
                </a:schemeClr>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3" name="Group 12">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7" name="Freeform: Shape 16">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4" name="Group 13">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5" name="Freeform: Shape 14">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4" descr="Fireworks in the sky&#10;&#10;Description automatically generated">
            <a:extLst>
              <a:ext uri="{FF2B5EF4-FFF2-40B4-BE49-F238E27FC236}">
                <a16:creationId xmlns:a16="http://schemas.microsoft.com/office/drawing/2014/main" id="{B0F5DA38-2885-41E5-C400-BBABC015D3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1932" y="1424315"/>
            <a:ext cx="4369112" cy="2916382"/>
          </a:xfrm>
          <a:prstGeom prst="rect">
            <a:avLst/>
          </a:prstGeom>
        </p:spPr>
      </p:pic>
    </p:spTree>
    <p:extLst>
      <p:ext uri="{BB962C8B-B14F-4D97-AF65-F5344CB8AC3E}">
        <p14:creationId xmlns:p14="http://schemas.microsoft.com/office/powerpoint/2010/main" val="4215442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TotalTime>
  <Words>934</Words>
  <Application>Microsoft Office PowerPoint</Application>
  <PresentationFormat>Widescreen</PresentationFormat>
  <Paragraphs>67</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 Black</vt:lpstr>
      <vt:lpstr>Arial</vt:lpstr>
      <vt:lpstr>Book Antiqua</vt:lpstr>
      <vt:lpstr>Calibri</vt:lpstr>
      <vt:lpstr>Calibri Light</vt:lpstr>
      <vt:lpstr>Cambria</vt:lpstr>
      <vt:lpstr>Times New Roman</vt:lpstr>
      <vt:lpstr>YahooSans VF</vt:lpstr>
      <vt:lpstr>Office Theme</vt:lpstr>
      <vt:lpstr>Seachtain na Scoileanna Caitliceacha 2024  </vt:lpstr>
      <vt:lpstr>Comhaontas Domhanda an Oideachais</vt:lpstr>
      <vt:lpstr>PowerPoint Presentation</vt:lpstr>
      <vt:lpstr>PowerPoint Presentation</vt:lpstr>
      <vt:lpstr>A chairde óga, ná bígí ag fanacht go fóill le bhur gcuid nirt, an dánacht, an chruthaitheacht a úsáid maidir le hathrú a chur ar domhan. Ní am ‘idir dhá linn’ í an óige.  (An Pápa Proinsias, Christus Vivit, 178)   1. Cad a bhí i gceist ag an bPápa nuair a dúirt sé go bhféadfadh an t-aos óg breathnú ar na déaga mar am ‘idir dhá linn’?   2. Conas mar a d’fhéadfaí na déaga a chur amú?   3. Ciallaíonn an dánacht go dtéimid sa seans. Conas mar a d’fhéadfadh an óige dul sa seans maidir leis an domhan a fheabhsú?      Machnamh:  Conas is féidir leatsa an dánacht, an neart agus an chruthaitheacht a úsáid ar scoil le seirbhís agus freastal feabhsaithe a dhéanamh ar phobal na scoile? </vt:lpstr>
      <vt:lpstr>‘Níl Corp ar Bith ag Críost’ le Naomh Teresa Ávila (1515–1582)  Níl corp ar bith ag Críost seachas do chorp féin, Níl lámha ná cosa ar domhan aige seachas do chuid,  Is trí do shúile féin a bhreathnaíonn sé go comhbhách ar an domhan, Is le do throithe a shiúlann sé ar aghaidh leis an mhaith a dhéanamh,  Is le do lámha féin a bheannaíonn sé gach atá ann. </vt:lpstr>
      <vt:lpstr>Machnamh</vt:lpstr>
      <vt:lpstr>Obair i nGrúpaí!</vt:lpstr>
      <vt:lpstr>Firework – Katy Perry   Éist leis an amhrán ‘Firework’ le Katy Perry atá ag an nasc thíos, agus freagair na ceisteanna atá ar fáil ar Bhileog Oibre 2.  </vt:lpstr>
      <vt:lpstr>Urnaí – Freastal ar Phobal na Scoile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Catholics Schools Week 2023</dc:title>
  <dc:creator>Hilda Campbell</dc:creator>
  <cp:lastModifiedBy>Una NiGhogain</cp:lastModifiedBy>
  <cp:revision>25</cp:revision>
  <dcterms:created xsi:type="dcterms:W3CDTF">2023-08-10T09:49:02Z</dcterms:created>
  <dcterms:modified xsi:type="dcterms:W3CDTF">2023-11-26T12:40:43Z</dcterms:modified>
</cp:coreProperties>
</file>