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6421957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6421957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21b6c85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21b6c85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56d6d1b24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56d6d1b24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56d6d1b2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56d6d1b2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66bd39bf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66bd39bf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66bd39bf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66bd39bf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66bd39bf7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e66bd39bf7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66bd39bf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66bd39bf7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56d6d1b24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56d6d1b24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56d6d1b24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e56d6d1b24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64219573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64219573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64219573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64219573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642195737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642195737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64219573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64219573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56d6d1b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56d6d1b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64219573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64219573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66bd39bf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66bd39bf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66bd39bf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66bd39bf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deborah+haddix+benefits+of+getting+older&amp;rlz=1C1CHBF_enIE845IE846&amp;oq=deborah+haddix+benefits+of+getting+older&amp;aqs=chrome..69i57j69i59.8582j0j7&amp;sourceid=chrome&amp;ie=UTF-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hyperlink" Target="https://youtu.be/kSVRc6eN1YM?t=6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" Type="http://schemas.openxmlformats.org/officeDocument/2006/relationships/hyperlink" Target="https://migrants-refugees.va/world-day-of-migrants-refugees/" TargetMode="External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4" Type="http://schemas.openxmlformats.org/officeDocument/2006/relationships/hyperlink" Target="https://www.catholicbishops.ie/2017/11/17/message-of-pope-francis-for-the-first-world-day-of-the-poor/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3" Type="http://schemas.openxmlformats.org/officeDocument/2006/relationships/hyperlink" Target="https://dublindiocese.ie/world-day-of-the-sick-2021/" TargetMode="External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orldyouthday.com/about-wy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4902412" y="-176250"/>
            <a:ext cx="4118737" cy="4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Seachtain na Scoileanna Caitliceacha 2022</a:t>
            </a:r>
            <a:endParaRPr sz="2400" dirty="0"/>
          </a:p>
          <a:p>
            <a:pPr lvl="0" algn="ctr"/>
            <a:r>
              <a:rPr lang="en" sz="2400" dirty="0"/>
              <a:t> </a:t>
            </a:r>
            <a:endParaRPr lang="en-IE" sz="2400" dirty="0"/>
          </a:p>
          <a:p>
            <a:pPr lvl="0" algn="ctr"/>
            <a:r>
              <a:rPr lang="en-IE" sz="2400" dirty="0"/>
              <a:t>An Chéadaoin 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E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dirty="0"/>
              <a:t>Ceiliúradh a Dhéanamh ar an Athaontú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 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dirty="0"/>
              <a:t>Dlúthpháirtíocht </a:t>
            </a:r>
            <a:r>
              <a:rPr lang="en-IE" sz="2400" dirty="0" err="1"/>
              <a:t>Idirghlúine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38A27D-DED0-4AE6-B9A2-0B6069E6652F}"/>
              </a:ext>
            </a:extLst>
          </p:cNvPr>
          <p:cNvSpPr txBox="1"/>
          <p:nvPr/>
        </p:nvSpPr>
        <p:spPr>
          <a:xfrm>
            <a:off x="645459" y="1629015"/>
            <a:ext cx="438374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>
              <a:effectLst/>
            </a:endParaRPr>
          </a:p>
          <a:p>
            <a:pPr indent="-304800"/>
            <a:br>
              <a:rPr lang="en-US" sz="1800" dirty="0">
                <a:effectLst/>
                <a:latin typeface="Arial" panose="020B0604020202020204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</a:br>
            <a:r>
              <a:rPr lang="en-IE" sz="1800" dirty="0">
                <a:solidFill>
                  <a:srgbClr val="1212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‘Tháinig mise chun go mbeadh an bheatha acu</a:t>
            </a:r>
            <a:r>
              <a:rPr lang="en-IE" sz="1800" dirty="0">
                <a:latin typeface="Gill Sans MT" panose="020B0502020104020203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 </a:t>
            </a:r>
            <a:r>
              <a:rPr lang="en-IE" sz="1800" dirty="0">
                <a:solidFill>
                  <a:srgbClr val="1212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agus go mbeadh sí acu </a:t>
            </a:r>
          </a:p>
          <a:p>
            <a:pPr indent="-304800"/>
            <a:r>
              <a:rPr lang="en-IE" sz="1800" dirty="0">
                <a:solidFill>
                  <a:srgbClr val="1212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go fial.’ </a:t>
            </a:r>
          </a:p>
          <a:p>
            <a:pPr indent="-304800"/>
            <a:r>
              <a:rPr lang="en-IE" sz="1800" dirty="0">
                <a:solidFill>
                  <a:srgbClr val="12121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Gill Sans MT" panose="020B0502020104020203" pitchFamily="34" charset="0"/>
              </a:rPr>
              <a:t>Eoin 10:10</a:t>
            </a:r>
            <a:endParaRPr lang="en-IE" sz="18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endParaRPr lang="en-I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38" name="Google Shape;138;p22"/>
          <p:cNvSpPr txBox="1"/>
          <p:nvPr/>
        </p:nvSpPr>
        <p:spPr>
          <a:xfrm>
            <a:off x="0" y="123200"/>
            <a:ext cx="9144000" cy="49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Seanmháthair Chríostaí í Deborah</a:t>
            </a:r>
            <a:r>
              <a:rPr lang="en-US" sz="1800" spc="4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Haddix</a:t>
            </a:r>
            <a:r>
              <a:rPr lang="en-US" sz="1800" spc="4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a chónaíonn sna Stáit Aontaithe</a:t>
            </a:r>
            <a:r>
              <a:rPr lang="en-US" sz="1800" spc="4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. Cuireann sí síos anseo ar na buntáistí a bhaineann le bheith ag dul in aois:  </a:t>
            </a:r>
            <a:endParaRPr lang="en-IE" sz="18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 </a:t>
            </a:r>
            <a:endParaRPr lang="en-IE" sz="18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lvl="0"/>
            <a:r>
              <a:rPr lang="en-US" sz="18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1. Sástacht Leanúnach:</a:t>
            </a:r>
            <a:r>
              <a:rPr lang="en-US" sz="1800" spc="-7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Baineann sástacht le bheith ag leanúint pleananna Dé dúinn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.</a:t>
            </a:r>
            <a:r>
              <a:rPr lang="en-US" sz="1800" spc="-7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‘Táimid níos compordaí ionainn féin anois. Is féidir linn maireachtáil go sona de réir ár dtuairimí féin.  Tuigimid na rudaí is tábhachtaí sa saol.’   </a:t>
            </a:r>
            <a:endParaRPr lang="en-IE" sz="18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 </a:t>
            </a:r>
            <a:endParaRPr lang="en-IE" sz="18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lvl="0"/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2. Eagnaíocht Bhreise:</a:t>
            </a:r>
            <a:r>
              <a:rPr lang="en-US" sz="18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‘Is iad na daoine aosta an mhuintir a rinne na héachtaí ina saol.’</a:t>
            </a:r>
            <a:endParaRPr lang="en-IE" sz="18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 </a:t>
            </a:r>
            <a:endParaRPr lang="en-IE" sz="18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lvl="0"/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3. Róil Úra:</a:t>
            </a:r>
            <a:r>
              <a:rPr lang="en-US" sz="1800" spc="-1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Bheith mar sheantuismitheoirí, nó mar eiseamláir ar bhealaí eile.</a:t>
            </a:r>
            <a:r>
              <a:rPr lang="en-US" sz="1800" spc="-1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endParaRPr lang="en-IE" sz="18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 </a:t>
            </a:r>
            <a:endParaRPr lang="en-IE" sz="18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lvl="0"/>
            <a:r>
              <a:rPr lang="en-US" sz="18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4. Neart Spioradálta:</a:t>
            </a:r>
            <a:r>
              <a:rPr lang="en-US" sz="1800" spc="-9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Tagann meath ar an neart fisiceach, ach is féidir an spiorad a láidriú.</a:t>
            </a:r>
            <a:r>
              <a:rPr lang="en-US" sz="1800" spc="-9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endParaRPr lang="en-IE" sz="18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 </a:t>
            </a:r>
            <a:endParaRPr lang="en-IE" sz="18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lvl="0"/>
            <a:r>
              <a:rPr lang="en-IE" sz="1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Breis Ama:</a:t>
            </a:r>
            <a:r>
              <a:rPr lang="en-IE" sz="1800" spc="5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‘Múin dúinn giorra shaoil an duine chun go bhfaighimid críonnacht inár gcroí.’</a:t>
            </a:r>
            <a:r>
              <a:rPr lang="en-IE" sz="1800" spc="5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IE" sz="1800" spc="5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IE" sz="1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Salm</a:t>
            </a:r>
            <a:r>
              <a:rPr lang="en-IE" sz="1800" spc="5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90:12.</a:t>
            </a:r>
            <a:r>
              <a:rPr lang="en-IE" sz="1800" spc="5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sz="18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‘Ceann de na buntáistí a bhaineann le dul in aois ná go mbíonn ardmheas againn ar chúrsaí ama, ionas go ndéantar gach iarracht an t-am a chaitheamh ar bhealach fiúntach.’</a:t>
            </a:r>
          </a:p>
          <a:p>
            <a:pPr lvl="0"/>
            <a:endParaRPr lang="en-IE" sz="16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IE" sz="16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IE" sz="16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hlinkClick r:id="rId3"/>
              </a:rPr>
              <a:t>https://www.google.com/search?q=deborah+haddix+benefits+of+getting+older&amp;rlz=1C1CHBF_enIE845IE846&amp;oq=deborah+haddix+benefits+of+getting+older&amp;aqs=chrome..69i57j69i59.8582j0j7&amp;sourceid=chrome&amp;ie=UTF-8</a:t>
            </a:r>
            <a:endParaRPr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44" name="Google Shape;144;p23"/>
          <p:cNvSpPr txBox="1"/>
          <p:nvPr/>
        </p:nvSpPr>
        <p:spPr>
          <a:xfrm>
            <a:off x="605100" y="345875"/>
            <a:ext cx="8631900" cy="45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5" name="Google Shape;145;p23"/>
          <p:cNvSpPr txBox="1"/>
          <p:nvPr/>
        </p:nvSpPr>
        <p:spPr>
          <a:xfrm>
            <a:off x="302550" y="1896625"/>
            <a:ext cx="2313600" cy="3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dirty="0">
                <a:solidFill>
                  <a:schemeClr val="dk1"/>
                </a:solidFill>
              </a:rPr>
              <a:t>Seanfhocal 3:13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dirty="0">
                <a:solidFill>
                  <a:schemeClr val="dk1"/>
                </a:solidFill>
              </a:rPr>
              <a:t>Salm 90:12  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5196900" y="2394900"/>
            <a:ext cx="3986700" cy="25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l="11713" t="28891" r="9410"/>
          <a:stretch/>
        </p:blipFill>
        <p:spPr>
          <a:xfrm>
            <a:off x="2946683" y="1648024"/>
            <a:ext cx="6086774" cy="36574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E83E46CA-32D0-4E7D-87DD-898773B1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50" y="185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8069" tIns="5554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FFD76F-E0CF-4910-85A4-1C8D995AF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86" y="-51825"/>
            <a:ext cx="481413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Uimhearthacht: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Aimsigh na tagairtí thíos ón mBíobla, agus scríobh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sa leabhar nótaí iad.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dirty="0">
              <a:solidFill>
                <a:schemeClr val="tx1"/>
              </a:solidFill>
              <a:latin typeface="Arial" panose="020B0604020202020204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Cén fáth gur téacsanna ábhartha</a:t>
            </a:r>
            <a:r>
              <a:rPr lang="en-US" sz="1800" spc="-1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do dhaoine óga,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chomh maith le seandaoine a bheadh iontu?</a:t>
            </a:r>
            <a:endParaRPr lang="en-IE" sz="18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54" name="Google Shape;154;p24"/>
          <p:cNvSpPr txBox="1"/>
          <p:nvPr/>
        </p:nvSpPr>
        <p:spPr>
          <a:xfrm>
            <a:off x="5926600" y="587325"/>
            <a:ext cx="3217500" cy="4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795">
              <a:spcBef>
                <a:spcPts val="450"/>
              </a:spcBef>
              <a:spcAft>
                <a:spcPts val="0"/>
              </a:spcAft>
            </a:pPr>
            <a:r>
              <a:rPr lang="en-US" sz="24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1. Déan cóip den léaráid seo agus líon isteach</a:t>
            </a:r>
            <a:r>
              <a:rPr lang="en-US" sz="2400" spc="-3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24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(a)</a:t>
            </a:r>
            <a:r>
              <a:rPr lang="en-US" sz="2400" spc="-3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24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buntáistí na hóige,</a:t>
            </a:r>
            <a:r>
              <a:rPr lang="en-US" sz="2400" spc="-3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24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(b)</a:t>
            </a:r>
            <a:r>
              <a:rPr lang="en-US" sz="2400" spc="-3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24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buntáistí na ndaoine aosta,</a:t>
            </a:r>
            <a:r>
              <a:rPr lang="en-US" sz="2400" spc="-3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24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agus</a:t>
            </a:r>
            <a:endParaRPr lang="en-IE" sz="24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137795">
              <a:spcBef>
                <a:spcPts val="25"/>
              </a:spcBef>
              <a:spcAft>
                <a:spcPts val="0"/>
              </a:spcAft>
            </a:pPr>
            <a:r>
              <a:rPr lang="en-US" sz="24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(c)</a:t>
            </a:r>
            <a:r>
              <a:rPr lang="en-US" sz="2400" spc="-7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24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na buntáistí a bheadh comónta don dá dhream.</a:t>
            </a:r>
            <a:endParaRPr lang="en-IE" sz="24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2245E-9946-40D3-90C8-793124F1E087}"/>
              </a:ext>
            </a:extLst>
          </p:cNvPr>
          <p:cNvPicPr/>
          <p:nvPr/>
        </p:nvPicPr>
        <p:blipFill rotWithShape="1">
          <a:blip r:embed="rId3"/>
          <a:srcRect l="27269" t="38156" r="34713" b="23023"/>
          <a:stretch/>
        </p:blipFill>
        <p:spPr bwMode="auto">
          <a:xfrm>
            <a:off x="353466" y="1690487"/>
            <a:ext cx="5307559" cy="2558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31F8CA-43B8-4F8B-AFFF-D69D8BF4C0AE}"/>
              </a:ext>
            </a:extLst>
          </p:cNvPr>
          <p:cNvSpPr txBox="1"/>
          <p:nvPr/>
        </p:nvSpPr>
        <p:spPr>
          <a:xfrm>
            <a:off x="276524" y="676194"/>
            <a:ext cx="5514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Buntáistí a bhaineann le bheith óg, nó a bheith aosta</a:t>
            </a:r>
          </a:p>
          <a:p>
            <a:endParaRPr lang="en-IE" dirty="0"/>
          </a:p>
          <a:p>
            <a:endParaRPr lang="en-IE" dirty="0"/>
          </a:p>
          <a:p>
            <a:r>
              <a:rPr lang="en-US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B</a:t>
            </a:r>
            <a:r>
              <a:rPr lang="en-US" sz="14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untáistí na hóige                                        Buntáistí na ndaoine aosta</a:t>
            </a:r>
            <a:endParaRPr lang="en-I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147227" y="4681861"/>
            <a:ext cx="3851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800" dirty="0">
                <a:solidFill>
                  <a:schemeClr val="tx1"/>
                </a:solidFill>
              </a:rPr>
              <a:t>Grianghraf:</a:t>
            </a:r>
            <a:r>
              <a:rPr lang="en" sz="800" dirty="0" err="1">
                <a:solidFill>
                  <a:schemeClr val="tx1"/>
                </a:solidFill>
              </a:rPr>
              <a:t>CatholicGrandparentsAssociation</a:t>
            </a:r>
            <a:r>
              <a:rPr lang="en-IE" sz="800" dirty="0">
                <a:solidFill>
                  <a:schemeClr val="tx1"/>
                </a:solidFill>
              </a:rPr>
              <a:t>.org</a:t>
            </a: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0385E-4518-452C-A987-4DA79F2A8515}"/>
              </a:ext>
            </a:extLst>
          </p:cNvPr>
          <p:cNvPicPr/>
          <p:nvPr/>
        </p:nvPicPr>
        <p:blipFill rotWithShape="1">
          <a:blip r:embed="rId3"/>
          <a:srcRect l="22236" t="39401" r="42767" b="26877"/>
          <a:stretch/>
        </p:blipFill>
        <p:spPr bwMode="auto">
          <a:xfrm>
            <a:off x="960504" y="914400"/>
            <a:ext cx="4613843" cy="26894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BDB7CB-B383-40A0-8BF7-C3FDADAC4179}"/>
              </a:ext>
            </a:extLst>
          </p:cNvPr>
          <p:cNvPicPr/>
          <p:nvPr/>
        </p:nvPicPr>
        <p:blipFill rotWithShape="1">
          <a:blip r:embed="rId4"/>
          <a:srcRect l="20607" t="40181" r="36517" b="48789"/>
          <a:stretch/>
        </p:blipFill>
        <p:spPr bwMode="auto">
          <a:xfrm>
            <a:off x="1398494" y="3730971"/>
            <a:ext cx="3550024" cy="556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66" name="Google Shape;166;p26"/>
          <p:cNvSpPr txBox="1"/>
          <p:nvPr/>
        </p:nvSpPr>
        <p:spPr>
          <a:xfrm>
            <a:off x="147725" y="241825"/>
            <a:ext cx="6365700" cy="4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lvl="0"/>
            <a:r>
              <a:rPr lang="en-US" sz="18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Rinneadh an chéad Lá Domhanda na Seantuismitheoirí agus na </a:t>
            </a:r>
            <a:r>
              <a:rPr lang="en-US" sz="1800" spc="-5" dirty="0" err="1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nDaoine</a:t>
            </a:r>
            <a:r>
              <a:rPr lang="en-US" sz="18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Aosta a cheiliúradh ar an</a:t>
            </a:r>
            <a:r>
              <a:rPr lang="en-US" sz="1800" spc="-7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25</a:t>
            </a:r>
            <a:r>
              <a:rPr lang="en-US" sz="1800" spc="-7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Iúil</a:t>
            </a:r>
            <a:r>
              <a:rPr lang="en-US" sz="1800" spc="-7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2021.</a:t>
            </a:r>
            <a:r>
              <a:rPr lang="en-US" sz="1800" spc="-7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Catherine</a:t>
            </a:r>
            <a:r>
              <a:rPr lang="en-US" sz="1800" spc="-7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Wiley a bhunaigh Cumann na Seantuismitheoirí Caitliceacha (</a:t>
            </a:r>
            <a:r>
              <a:rPr lang="en-US" sz="1800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CGA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) sa bhliain 2001, nuair a rinneadh seantuismitheoirí di féin agus dá fear céile.</a:t>
            </a:r>
            <a:r>
              <a:rPr lang="en-US" sz="1800" spc="-2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Bunaíodh ceann de na brainsí is túisce a bunaíodh taobh amuigh den Ríocht Aontaithe in Éirinn, toisc go bhfuil teach ag muintir Wiley in aice le Cnoc Mhuire.</a:t>
            </a:r>
            <a:r>
              <a:rPr lang="en-US" sz="1800" spc="-1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Sa bhliain</a:t>
            </a:r>
            <a:r>
              <a:rPr lang="en-US" sz="1800" spc="-5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2008,</a:t>
            </a:r>
            <a:r>
              <a:rPr lang="en-US" sz="1800" spc="-4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d’iarr an cumann ar an bPápa Beinidict paidir a scríobh ar son na seantuismitheoirí, rud a rinne sé.</a:t>
            </a:r>
            <a:r>
              <a:rPr lang="en-US" sz="1800" spc="-4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Sa bhliain </a:t>
            </a:r>
            <a:r>
              <a:rPr lang="en-US" sz="1800" spc="-29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2012, ag ócáid ag an gComhdháil Eocairisteach Idirnáisiúnta i mBaile Átha Cliath d’iarr an cumann go mbunófaí Lá Domhanda na Seantuismitheoirí, toisc gur éirigh chomh maith sin go rialta cheana féin le Lá Domhanda na nÓg.</a:t>
            </a:r>
            <a:r>
              <a:rPr lang="en-US" sz="1800" spc="-3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Ag Oilithreacht Náisiúnta na Seantuismitheoirí</a:t>
            </a:r>
            <a:r>
              <a:rPr lang="en-US" sz="1800" spc="-3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2017</a:t>
            </a:r>
            <a:r>
              <a:rPr lang="en-US" sz="1800" spc="-4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chuig Cnoc Mhuire, beannaíodh agus seoladh iarratas foirmiúil chuig an bPápa Proinsias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. Bheannaigh an </a:t>
            </a:r>
            <a:r>
              <a:rPr lang="en-US" sz="1800" dirty="0" err="1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tArdeaspag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Michael</a:t>
            </a:r>
            <a:r>
              <a:rPr lang="en-US" sz="1800" spc="-7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Neary,</a:t>
            </a:r>
            <a:r>
              <a:rPr lang="en-US" sz="1800" spc="-7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Ardeaspag Emeritus</a:t>
            </a:r>
            <a:r>
              <a:rPr lang="en-US" sz="1800" spc="-7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Tuaim</a:t>
            </a:r>
            <a:r>
              <a:rPr lang="en-US" sz="1800" spc="-7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agus caomhnóir an </a:t>
            </a:r>
            <a:r>
              <a:rPr lang="en-US" sz="1800" spc="-29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CGA an t-iarratas. D’éirigh leis an iarratas sa bhliain 2021 agus déanfar Lá Domhanda na Seantuismitheoirí agus na </a:t>
            </a:r>
            <a:r>
              <a:rPr lang="en-US" sz="1800" dirty="0" err="1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nDaoine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Aosta a cheiliúradh in aghaidh na bliana as seo amach.</a:t>
            </a:r>
            <a:endParaRPr sz="1800" dirty="0"/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9500" y="468400"/>
            <a:ext cx="2864500" cy="2795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/>
        </p:nvSpPr>
        <p:spPr>
          <a:xfrm>
            <a:off x="0" y="0"/>
            <a:ext cx="7950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37795" marR="314325" algn="just">
              <a:lnSpc>
                <a:spcPct val="101000"/>
              </a:lnSpc>
              <a:spcAft>
                <a:spcPts val="0"/>
              </a:spcAft>
            </a:pP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Breathnaigh ar an ngearrthóg seo le bhur dtoil, is ó</a:t>
            </a:r>
            <a:r>
              <a:rPr lang="en-US" sz="1800" spc="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EWTN</a:t>
            </a:r>
            <a:r>
              <a:rPr lang="en-US" sz="1800" spc="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News</a:t>
            </a:r>
            <a:r>
              <a:rPr lang="en-US" sz="1800" spc="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di. </a:t>
            </a:r>
          </a:p>
          <a:p>
            <a:pPr marL="137795" marR="314325" algn="just">
              <a:lnSpc>
                <a:spcPct val="101000"/>
              </a:lnSpc>
              <a:spcAft>
                <a:spcPts val="0"/>
              </a:spcAft>
            </a:pP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(1:04</a:t>
            </a:r>
            <a:r>
              <a:rPr lang="en-US" sz="1800" spc="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go</a:t>
            </a:r>
            <a:r>
              <a:rPr lang="en-US" sz="1800" spc="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5:23</a:t>
            </a:r>
            <a:r>
              <a:rPr lang="en-US" sz="180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):</a:t>
            </a:r>
            <a:r>
              <a:rPr lang="en-US" sz="1800" spc="5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</a:t>
            </a:r>
            <a:r>
              <a:rPr lang="en-US" sz="180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.yout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ube.</a:t>
            </a:r>
            <a:r>
              <a:rPr lang="en-US" sz="180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c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om/</a:t>
            </a:r>
            <a:r>
              <a:rPr lang="en-US" sz="1800" spc="5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watch?v</a:t>
            </a:r>
            <a:r>
              <a:rPr lang="en-US" sz="180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=kSVRc6eN1YM&amp;t=64s</a:t>
            </a:r>
            <a:endParaRPr lang="en-IE" sz="1800" dirty="0">
              <a:solidFill>
                <a:schemeClr val="tx1"/>
              </a:solidFill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3" name="Google Shape;173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6850" y="909100"/>
            <a:ext cx="6827275" cy="38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3417263" y="2278175"/>
            <a:ext cx="2280000" cy="1334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9705" marR="177800" indent="16510" algn="just">
              <a:lnSpc>
                <a:spcPct val="96000"/>
              </a:lnSpc>
              <a:spcAft>
                <a:spcPts val="0"/>
              </a:spcAft>
            </a:pPr>
            <a:r>
              <a:rPr lang="en-US" sz="18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Lá Domhanda na Seantuismitheoirí Agus na </a:t>
            </a:r>
            <a:r>
              <a:rPr lang="en-US" sz="1800" b="1" spc="-5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nDaoine</a:t>
            </a:r>
            <a:r>
              <a:rPr lang="en-US" sz="18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Aosta</a:t>
            </a:r>
            <a:r>
              <a:rPr lang="en-US" sz="1800" b="1" spc="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endParaRPr lang="en-IE" sz="18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</p:txBody>
      </p:sp>
      <p:sp>
        <p:nvSpPr>
          <p:cNvPr id="181" name="Google Shape;181;p28"/>
          <p:cNvSpPr/>
          <p:nvPr/>
        </p:nvSpPr>
        <p:spPr>
          <a:xfrm>
            <a:off x="6913275" y="3684375"/>
            <a:ext cx="1210200" cy="1210200"/>
          </a:xfrm>
          <a:prstGeom prst="roundRect">
            <a:avLst>
              <a:gd name="adj" fmla="val 16667"/>
            </a:avLst>
          </a:prstGeom>
          <a:solidFill>
            <a:srgbClr val="81F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8"/>
          <p:cNvSpPr/>
          <p:nvPr/>
        </p:nvSpPr>
        <p:spPr>
          <a:xfrm>
            <a:off x="7075650" y="1535000"/>
            <a:ext cx="1210200" cy="12102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8"/>
          <p:cNvSpPr/>
          <p:nvPr/>
        </p:nvSpPr>
        <p:spPr>
          <a:xfrm>
            <a:off x="1105675" y="3453025"/>
            <a:ext cx="1210200" cy="12102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8"/>
          <p:cNvSpPr/>
          <p:nvPr/>
        </p:nvSpPr>
        <p:spPr>
          <a:xfrm>
            <a:off x="828700" y="1650775"/>
            <a:ext cx="1210200" cy="1210200"/>
          </a:xfrm>
          <a:prstGeom prst="roundRect">
            <a:avLst>
              <a:gd name="adj" fmla="val 16667"/>
            </a:avLst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5" name="Google Shape;185;p28"/>
          <p:cNvCxnSpPr>
            <a:stCxn id="184" idx="3"/>
            <a:endCxn id="180" idx="1"/>
          </p:cNvCxnSpPr>
          <p:nvPr/>
        </p:nvCxnSpPr>
        <p:spPr>
          <a:xfrm>
            <a:off x="2038900" y="2255875"/>
            <a:ext cx="1378500" cy="689700"/>
          </a:xfrm>
          <a:prstGeom prst="curvedConnector3">
            <a:avLst>
              <a:gd name="adj1" fmla="val 49995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8"/>
          <p:cNvCxnSpPr>
            <a:stCxn id="180" idx="3"/>
            <a:endCxn id="182" idx="1"/>
          </p:cNvCxnSpPr>
          <p:nvPr/>
        </p:nvCxnSpPr>
        <p:spPr>
          <a:xfrm rot="10800000" flipH="1">
            <a:off x="5697263" y="2140025"/>
            <a:ext cx="1378500" cy="805500"/>
          </a:xfrm>
          <a:prstGeom prst="curvedConnector3">
            <a:avLst>
              <a:gd name="adj1" fmla="val 49996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8"/>
          <p:cNvCxnSpPr>
            <a:stCxn id="183" idx="3"/>
          </p:cNvCxnSpPr>
          <p:nvPr/>
        </p:nvCxnSpPr>
        <p:spPr>
          <a:xfrm rot="10800000" flipH="1">
            <a:off x="2315875" y="3603925"/>
            <a:ext cx="1945800" cy="4542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28"/>
          <p:cNvCxnSpPr>
            <a:stCxn id="180" idx="2"/>
          </p:cNvCxnSpPr>
          <p:nvPr/>
        </p:nvCxnSpPr>
        <p:spPr>
          <a:xfrm rot="-5400000" flipH="1">
            <a:off x="5423513" y="2746625"/>
            <a:ext cx="623400" cy="2355900"/>
          </a:xfrm>
          <a:prstGeom prst="curvedConnector2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" name="Google Shape;189;p28"/>
          <p:cNvSpPr txBox="1"/>
          <p:nvPr/>
        </p:nvSpPr>
        <p:spPr>
          <a:xfrm>
            <a:off x="194850" y="244150"/>
            <a:ext cx="87543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/>
              <a:t> </a:t>
            </a:r>
            <a:endParaRPr sz="1900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7B555B5-B7B1-4AED-81D6-47CC52422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pSp>
        <p:nvGrpSpPr>
          <p:cNvPr id="3" name="docshapegroup995">
            <a:extLst>
              <a:ext uri="{FF2B5EF4-FFF2-40B4-BE49-F238E27FC236}">
                <a16:creationId xmlns:a16="http://schemas.microsoft.com/office/drawing/2014/main" id="{9AF1CE80-7DFB-4EC9-ADCA-F3D4B8A9C611}"/>
              </a:ext>
            </a:extLst>
          </p:cNvPr>
          <p:cNvGrpSpPr>
            <a:grpSpLocks/>
          </p:cNvGrpSpPr>
          <p:nvPr/>
        </p:nvGrpSpPr>
        <p:grpSpPr bwMode="auto">
          <a:xfrm>
            <a:off x="4349750" y="1165225"/>
            <a:ext cx="2309813" cy="1155700"/>
            <a:chOff x="6851" y="1114"/>
            <a:chExt cx="3637" cy="1820"/>
          </a:xfrm>
        </p:grpSpPr>
        <p:sp>
          <p:nvSpPr>
            <p:cNvPr id="4" name="Line 3">
              <a:extLst>
                <a:ext uri="{FF2B5EF4-FFF2-40B4-BE49-F238E27FC236}">
                  <a16:creationId xmlns:a16="http://schemas.microsoft.com/office/drawing/2014/main" id="{8E155406-F78E-4098-8EB0-BB7D1994D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1" y="2664"/>
              <a:ext cx="1334" cy="0"/>
            </a:xfrm>
            <a:prstGeom prst="line">
              <a:avLst/>
            </a:prstGeom>
            <a:noFill/>
            <a:ln w="12700">
              <a:solidFill>
                <a:srgbClr val="6649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" name="docshape996">
              <a:extLst>
                <a:ext uri="{FF2B5EF4-FFF2-40B4-BE49-F238E27FC236}">
                  <a16:creationId xmlns:a16="http://schemas.microsoft.com/office/drawing/2014/main" id="{B8F468AB-E699-4ACE-9A36-BA6E411EA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3" y="1114"/>
              <a:ext cx="2495" cy="1820"/>
            </a:xfrm>
            <a:prstGeom prst="rect">
              <a:avLst/>
            </a:prstGeom>
            <a:solidFill>
              <a:srgbClr val="FC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5946422-7D36-4A32-988E-42DB9622B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013" y="-142963"/>
            <a:ext cx="82621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éan 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meabhairmhapa</a:t>
            </a:r>
            <a:r>
              <a:rPr lang="en-US" altLang="en-US" sz="1800" dirty="0">
                <a:solidFill>
                  <a:schemeClr val="tx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thíos a chóipeáil, agus líon isteach na daoine ábhartha seo air;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na daoine a chruthaigh an lá, aon naomh atá luaite leis an lá,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na fáthanna le gur cruthaíodh an lá, agus na bealaí ina ndéantar an lá seo a cheiliúradh.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95" name="Google Shape;195;p29"/>
          <p:cNvSpPr txBox="1"/>
          <p:nvPr/>
        </p:nvSpPr>
        <p:spPr>
          <a:xfrm>
            <a:off x="620153" y="692177"/>
            <a:ext cx="8008800" cy="3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9"/>
          <p:cNvSpPr txBox="1"/>
          <p:nvPr/>
        </p:nvSpPr>
        <p:spPr>
          <a:xfrm>
            <a:off x="231375" y="320350"/>
            <a:ext cx="8703000" cy="1085700"/>
          </a:xfrm>
          <a:prstGeom prst="rect">
            <a:avLst/>
          </a:prstGeom>
          <a:noFill/>
          <a:ln w="76200" cap="flat" cmpd="sng">
            <a:solidFill>
              <a:srgbClr val="81F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97" name="Google Shape;197;p29"/>
          <p:cNvSpPr txBox="1"/>
          <p:nvPr/>
        </p:nvSpPr>
        <p:spPr>
          <a:xfrm>
            <a:off x="231375" y="1668579"/>
            <a:ext cx="8703000" cy="3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spc="-5" dirty="0">
              <a:effectLst/>
              <a:latin typeface="+mn-lt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pc="-5" dirty="0">
                <a:effectLst/>
                <a:latin typeface="+mn-lt"/>
                <a:ea typeface="Gill Sans MT" panose="020B0502020104020203" pitchFamily="34" charset="0"/>
                <a:cs typeface="Gill Sans MT" panose="020B0502020104020203" pitchFamily="34" charset="0"/>
              </a:rPr>
              <a:t>Lá Domhanda na </a:t>
            </a:r>
            <a:r>
              <a:rPr lang="en-US" sz="1800" spc="-5" dirty="0" err="1">
                <a:effectLst/>
                <a:latin typeface="+mn-lt"/>
                <a:ea typeface="Gill Sans MT" panose="020B0502020104020203" pitchFamily="34" charset="0"/>
                <a:cs typeface="Gill Sans MT" panose="020B0502020104020203" pitchFamily="34" charset="0"/>
              </a:rPr>
              <a:t>nEaslán</a:t>
            </a:r>
            <a:r>
              <a:rPr lang="en-US" sz="1800" spc="-5" dirty="0">
                <a:effectLst/>
                <a:latin typeface="+mn-lt"/>
                <a:ea typeface="Gill Sans MT" panose="020B0502020104020203" pitchFamily="34" charset="0"/>
                <a:cs typeface="Gill Sans MT" panose="020B0502020104020203" pitchFamily="34" charset="0"/>
              </a:rPr>
              <a:t>: </a:t>
            </a:r>
            <a:r>
              <a:rPr lang="en" sz="1800" u="sng" dirty="0">
                <a:solidFill>
                  <a:schemeClr val="hlink"/>
                </a:solidFill>
                <a:latin typeface="+mn-lt"/>
                <a:hlinkClick r:id="rId3"/>
              </a:rPr>
              <a:t>https://dublindiocese.ie/world-day-of-the-sick-2021/</a:t>
            </a:r>
            <a:endParaRPr sz="1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pc="-5" dirty="0">
                <a:effectLst/>
                <a:latin typeface="+mn-lt"/>
                <a:ea typeface="Gill Sans MT" panose="020B0502020104020203" pitchFamily="34" charset="0"/>
                <a:cs typeface="Gill Sans MT" panose="020B0502020104020203" pitchFamily="34" charset="0"/>
              </a:rPr>
              <a:t>Lá Domhanda na </a:t>
            </a:r>
            <a:r>
              <a:rPr lang="en-US" sz="1800" spc="-5" dirty="0" err="1">
                <a:effectLst/>
                <a:latin typeface="+mn-lt"/>
                <a:ea typeface="Gill Sans MT" panose="020B0502020104020203" pitchFamily="34" charset="0"/>
                <a:cs typeface="Gill Sans MT" panose="020B0502020104020203" pitchFamily="34" charset="0"/>
              </a:rPr>
              <a:t>mBocht</a:t>
            </a:r>
            <a:r>
              <a:rPr lang="en-IE" sz="1800" dirty="0">
                <a:latin typeface="+mn-lt"/>
              </a:rPr>
              <a:t>:</a:t>
            </a:r>
            <a:endParaRPr sz="1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latin typeface="+mn-lt"/>
                <a:hlinkClick r:id="rId4"/>
              </a:rPr>
              <a:t>https://www.catholicbishops.ie/2017/11/17/message-of-pope-francis-for-the-first-world-day-of-the-poor/</a:t>
            </a:r>
            <a:endParaRPr sz="1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pc="-5" dirty="0">
                <a:effectLst/>
                <a:latin typeface="+mn-lt"/>
                <a:ea typeface="Gill Sans MT" panose="020B0502020104020203" pitchFamily="34" charset="0"/>
                <a:cs typeface="Gill Sans MT" panose="020B0502020104020203" pitchFamily="34" charset="0"/>
              </a:rPr>
              <a:t>Lá Domhanda na </a:t>
            </a:r>
            <a:r>
              <a:rPr lang="en-US" sz="1800" spc="-5" dirty="0" err="1">
                <a:effectLst/>
                <a:latin typeface="+mn-lt"/>
                <a:ea typeface="Gill Sans MT" panose="020B0502020104020203" pitchFamily="34" charset="0"/>
                <a:cs typeface="Gill Sans MT" panose="020B0502020104020203" pitchFamily="34" charset="0"/>
              </a:rPr>
              <a:t>nImirceach</a:t>
            </a:r>
            <a:r>
              <a:rPr lang="en-IE" sz="1800" dirty="0">
                <a:latin typeface="+mn-lt"/>
              </a:rPr>
              <a:t>:</a:t>
            </a:r>
            <a:endParaRPr sz="1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latin typeface="+mn-lt"/>
                <a:hlinkClick r:id="rId5"/>
              </a:rPr>
              <a:t>https://migrants-refugees.va/world-day-of-migrants-refugees/</a:t>
            </a:r>
            <a:endParaRPr sz="1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spc="-5" dirty="0">
                <a:effectLst/>
                <a:latin typeface="+mn-lt"/>
                <a:ea typeface="Gill Sans MT" panose="020B0502020104020203" pitchFamily="34" charset="0"/>
                <a:cs typeface="Gill Sans MT" panose="020B0502020104020203" pitchFamily="34" charset="0"/>
              </a:rPr>
              <a:t>Lá Domhanda na nÓg</a:t>
            </a:r>
            <a:r>
              <a:rPr lang="en-IE" sz="1800" dirty="0">
                <a:latin typeface="+mn-lt"/>
              </a:rPr>
              <a:t>:</a:t>
            </a:r>
            <a:endParaRPr sz="1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latin typeface="+mn-lt"/>
                <a:hlinkClick r:id="rId6"/>
              </a:rPr>
              <a:t>https://worldyouthday.com/about-wyd</a:t>
            </a:r>
            <a:endParaRPr sz="18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2" name="docshapegroup1046">
            <a:extLst>
              <a:ext uri="{FF2B5EF4-FFF2-40B4-BE49-F238E27FC236}">
                <a16:creationId xmlns:a16="http://schemas.microsoft.com/office/drawing/2014/main" id="{312E8B4E-BDB1-4F6E-96EC-BE3E768C17B3}"/>
              </a:ext>
            </a:extLst>
          </p:cNvPr>
          <p:cNvGrpSpPr>
            <a:grpSpLocks/>
          </p:cNvGrpSpPr>
          <p:nvPr/>
        </p:nvGrpSpPr>
        <p:grpSpPr bwMode="auto">
          <a:xfrm>
            <a:off x="133350" y="9315450"/>
            <a:ext cx="588963" cy="592138"/>
            <a:chOff x="209" y="14671"/>
            <a:chExt cx="928" cy="932"/>
          </a:xfrm>
        </p:grpSpPr>
        <p:pic>
          <p:nvPicPr>
            <p:cNvPr id="4185" name="docshape1047">
              <a:extLst>
                <a:ext uri="{FF2B5EF4-FFF2-40B4-BE49-F238E27FC236}">
                  <a16:creationId xmlns:a16="http://schemas.microsoft.com/office/drawing/2014/main" id="{32D16C87-6471-4F94-8EF4-090A7DA01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14671"/>
              <a:ext cx="928" cy="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84" name="docshape1048">
              <a:extLst>
                <a:ext uri="{FF2B5EF4-FFF2-40B4-BE49-F238E27FC236}">
                  <a16:creationId xmlns:a16="http://schemas.microsoft.com/office/drawing/2014/main" id="{083886C2-BA51-48AE-B1A3-E3A7085D4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" y="15314"/>
              <a:ext cx="40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83" name="docshape1049">
              <a:extLst>
                <a:ext uri="{FF2B5EF4-FFF2-40B4-BE49-F238E27FC236}">
                  <a16:creationId xmlns:a16="http://schemas.microsoft.com/office/drawing/2014/main" id="{F4561947-AB5D-4A73-B77C-C9584A567D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" y="15020"/>
              <a:ext cx="75" cy="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82" name="docshape1050">
              <a:extLst>
                <a:ext uri="{FF2B5EF4-FFF2-40B4-BE49-F238E27FC236}">
                  <a16:creationId xmlns:a16="http://schemas.microsoft.com/office/drawing/2014/main" id="{2307067C-DA97-4519-A60C-F0B47B13A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" y="14824"/>
              <a:ext cx="406" cy="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81" name="docshape1051">
              <a:extLst>
                <a:ext uri="{FF2B5EF4-FFF2-40B4-BE49-F238E27FC236}">
                  <a16:creationId xmlns:a16="http://schemas.microsoft.com/office/drawing/2014/main" id="{669E21D4-1BCB-4AB7-B3D4-D69252100E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" y="15042"/>
              <a:ext cx="175" cy="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80" name="docshape1052">
              <a:extLst>
                <a:ext uri="{FF2B5EF4-FFF2-40B4-BE49-F238E27FC236}">
                  <a16:creationId xmlns:a16="http://schemas.microsoft.com/office/drawing/2014/main" id="{28B04CAF-FD9F-4E5B-A3F8-DBE725545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" y="15409"/>
              <a:ext cx="132" cy="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9" name="docshape1053">
              <a:extLst>
                <a:ext uri="{FF2B5EF4-FFF2-40B4-BE49-F238E27FC236}">
                  <a16:creationId xmlns:a16="http://schemas.microsoft.com/office/drawing/2014/main" id="{70EBBFF9-0E4C-4AE9-A804-7305DAF40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" y="15168"/>
              <a:ext cx="137" cy="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8" name="docshape1054">
              <a:extLst>
                <a:ext uri="{FF2B5EF4-FFF2-40B4-BE49-F238E27FC236}">
                  <a16:creationId xmlns:a16="http://schemas.microsoft.com/office/drawing/2014/main" id="{0977BFB2-4197-4605-B935-F838BDBDF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" y="15262"/>
              <a:ext cx="206" cy="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7" name="docshape1055">
              <a:extLst>
                <a:ext uri="{FF2B5EF4-FFF2-40B4-BE49-F238E27FC236}">
                  <a16:creationId xmlns:a16="http://schemas.microsoft.com/office/drawing/2014/main" id="{2BCFF16B-97B8-4198-AD6B-930A61E0E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5188"/>
              <a:ext cx="6" cy="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6" name="docshape1056">
              <a:extLst>
                <a:ext uri="{FF2B5EF4-FFF2-40B4-BE49-F238E27FC236}">
                  <a16:creationId xmlns:a16="http://schemas.microsoft.com/office/drawing/2014/main" id="{53B05372-86A5-45F2-92D0-DA6C97E5A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" y="15531"/>
              <a:ext cx="11" cy="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5" name="docshape1057">
              <a:extLst>
                <a:ext uri="{FF2B5EF4-FFF2-40B4-BE49-F238E27FC236}">
                  <a16:creationId xmlns:a16="http://schemas.microsoft.com/office/drawing/2014/main" id="{F82A8B04-77DE-487F-9E9C-AC7677C7F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" y="15204"/>
              <a:ext cx="142" cy="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4" name="docshape1058">
              <a:extLst>
                <a:ext uri="{FF2B5EF4-FFF2-40B4-BE49-F238E27FC236}">
                  <a16:creationId xmlns:a16="http://schemas.microsoft.com/office/drawing/2014/main" id="{0E333FE7-F950-48AE-BE28-84B5F1E1D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" y="14934"/>
              <a:ext cx="24" cy="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3" name="docshape1059">
              <a:extLst>
                <a:ext uri="{FF2B5EF4-FFF2-40B4-BE49-F238E27FC236}">
                  <a16:creationId xmlns:a16="http://schemas.microsoft.com/office/drawing/2014/main" id="{E3BBCA8F-0D4D-48C8-8F03-D79196822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" y="15357"/>
              <a:ext cx="123" cy="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2" name="docshape1060">
              <a:extLst>
                <a:ext uri="{FF2B5EF4-FFF2-40B4-BE49-F238E27FC236}">
                  <a16:creationId xmlns:a16="http://schemas.microsoft.com/office/drawing/2014/main" id="{A9C77213-FAE8-416F-98B1-4B6FDD62C2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" y="15254"/>
              <a:ext cx="45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1" name="docshape1061">
              <a:extLst>
                <a:ext uri="{FF2B5EF4-FFF2-40B4-BE49-F238E27FC236}">
                  <a16:creationId xmlns:a16="http://schemas.microsoft.com/office/drawing/2014/main" id="{0D39C197-EF34-4857-94FA-F054FF250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" y="15341"/>
              <a:ext cx="2" cy="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0" name="docshape1062">
              <a:extLst>
                <a:ext uri="{FF2B5EF4-FFF2-40B4-BE49-F238E27FC236}">
                  <a16:creationId xmlns:a16="http://schemas.microsoft.com/office/drawing/2014/main" id="{83A4C82F-1E89-42CC-9107-AABAA2671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14721"/>
              <a:ext cx="928" cy="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9" name="docshape1063">
              <a:extLst>
                <a:ext uri="{FF2B5EF4-FFF2-40B4-BE49-F238E27FC236}">
                  <a16:creationId xmlns:a16="http://schemas.microsoft.com/office/drawing/2014/main" id="{AEF046EF-FB1F-4ABF-8E65-621CB9468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" y="15315"/>
              <a:ext cx="10" cy="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8" name="docshape1064">
              <a:extLst>
                <a:ext uri="{FF2B5EF4-FFF2-40B4-BE49-F238E27FC236}">
                  <a16:creationId xmlns:a16="http://schemas.microsoft.com/office/drawing/2014/main" id="{E4D0FB86-6BFD-42B0-B554-A7F40BFE0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" y="15028"/>
              <a:ext cx="30" cy="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7" name="docshape1065">
              <a:extLst>
                <a:ext uri="{FF2B5EF4-FFF2-40B4-BE49-F238E27FC236}">
                  <a16:creationId xmlns:a16="http://schemas.microsoft.com/office/drawing/2014/main" id="{EBC15F41-F008-4C67-A5F9-A86563BD7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" y="15094"/>
              <a:ext cx="47" cy="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6" name="docshape1066">
              <a:extLst>
                <a:ext uri="{FF2B5EF4-FFF2-40B4-BE49-F238E27FC236}">
                  <a16:creationId xmlns:a16="http://schemas.microsoft.com/office/drawing/2014/main" id="{150D6DB8-0B41-4C76-9028-164AEF827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5248"/>
              <a:ext cx="3" cy="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5" name="docshape1067">
              <a:extLst>
                <a:ext uri="{FF2B5EF4-FFF2-40B4-BE49-F238E27FC236}">
                  <a16:creationId xmlns:a16="http://schemas.microsoft.com/office/drawing/2014/main" id="{3E9B3F58-394E-41A5-A5C0-4C369F8BEB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" y="14824"/>
              <a:ext cx="10" cy="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4" name="docshape1068">
              <a:extLst>
                <a:ext uri="{FF2B5EF4-FFF2-40B4-BE49-F238E27FC236}">
                  <a16:creationId xmlns:a16="http://schemas.microsoft.com/office/drawing/2014/main" id="{C0DE1E13-55BD-4062-B93F-A53D831923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" y="15207"/>
              <a:ext cx="2" cy="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3" name="docshape1069">
              <a:extLst>
                <a:ext uri="{FF2B5EF4-FFF2-40B4-BE49-F238E27FC236}">
                  <a16:creationId xmlns:a16="http://schemas.microsoft.com/office/drawing/2014/main" id="{37118B4B-4C0F-45D4-96D2-3CD712688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" y="14951"/>
              <a:ext cx="165" cy="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2" name="docshape1070">
              <a:extLst>
                <a:ext uri="{FF2B5EF4-FFF2-40B4-BE49-F238E27FC236}">
                  <a16:creationId xmlns:a16="http://schemas.microsoft.com/office/drawing/2014/main" id="{ACCC3924-480C-4DD5-B9A9-DF9FC2A69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" y="14881"/>
              <a:ext cx="140" cy="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1" name="docshape1071">
              <a:extLst>
                <a:ext uri="{FF2B5EF4-FFF2-40B4-BE49-F238E27FC236}">
                  <a16:creationId xmlns:a16="http://schemas.microsoft.com/office/drawing/2014/main" id="{8047E8F9-04FE-4AA0-874E-D5D57CD6C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" y="15116"/>
              <a:ext cx="109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docshape1072">
              <a:extLst>
                <a:ext uri="{FF2B5EF4-FFF2-40B4-BE49-F238E27FC236}">
                  <a16:creationId xmlns:a16="http://schemas.microsoft.com/office/drawing/2014/main" id="{C69686A3-92A1-4119-8CDB-B76BEC8FA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" y="14790"/>
              <a:ext cx="433" cy="502"/>
            </a:xfrm>
            <a:custGeom>
              <a:avLst/>
              <a:gdLst>
                <a:gd name="T0" fmla="+- 0 601 596"/>
                <a:gd name="T1" fmla="*/ T0 w 433"/>
                <a:gd name="T2" fmla="+- 0 15281 14790"/>
                <a:gd name="T3" fmla="*/ 15281 h 502"/>
                <a:gd name="T4" fmla="+- 0 598 596"/>
                <a:gd name="T5" fmla="*/ T4 w 433"/>
                <a:gd name="T6" fmla="+- 0 15285 14790"/>
                <a:gd name="T7" fmla="*/ 15285 h 502"/>
                <a:gd name="T8" fmla="+- 0 596 596"/>
                <a:gd name="T9" fmla="*/ T8 w 433"/>
                <a:gd name="T10" fmla="+- 0 15292 14790"/>
                <a:gd name="T11" fmla="*/ 15292 h 502"/>
                <a:gd name="T12" fmla="+- 0 602 596"/>
                <a:gd name="T13" fmla="*/ T12 w 433"/>
                <a:gd name="T14" fmla="+- 0 15290 14790"/>
                <a:gd name="T15" fmla="*/ 15290 h 502"/>
                <a:gd name="T16" fmla="+- 0 660 596"/>
                <a:gd name="T17" fmla="*/ T16 w 433"/>
                <a:gd name="T18" fmla="+- 0 15253 14790"/>
                <a:gd name="T19" fmla="*/ 15253 h 502"/>
                <a:gd name="T20" fmla="+- 0 658 596"/>
                <a:gd name="T21" fmla="*/ T20 w 433"/>
                <a:gd name="T22" fmla="+- 0 15251 14790"/>
                <a:gd name="T23" fmla="*/ 15251 h 502"/>
                <a:gd name="T24" fmla="+- 0 660 596"/>
                <a:gd name="T25" fmla="*/ T24 w 433"/>
                <a:gd name="T26" fmla="+- 0 15253 14790"/>
                <a:gd name="T27" fmla="*/ 15253 h 502"/>
                <a:gd name="T28" fmla="+- 0 660 596"/>
                <a:gd name="T29" fmla="*/ T28 w 433"/>
                <a:gd name="T30" fmla="+- 0 15254 14790"/>
                <a:gd name="T31" fmla="*/ 15254 h 502"/>
                <a:gd name="T32" fmla="+- 0 662 596"/>
                <a:gd name="T33" fmla="*/ T32 w 433"/>
                <a:gd name="T34" fmla="+- 0 15265 14790"/>
                <a:gd name="T35" fmla="*/ 15265 h 502"/>
                <a:gd name="T36" fmla="+- 0 660 596"/>
                <a:gd name="T37" fmla="*/ T36 w 433"/>
                <a:gd name="T38" fmla="+- 0 15254 14790"/>
                <a:gd name="T39" fmla="*/ 15254 h 502"/>
                <a:gd name="T40" fmla="+- 0 658 596"/>
                <a:gd name="T41" fmla="*/ T40 w 433"/>
                <a:gd name="T42" fmla="+- 0 15257 14790"/>
                <a:gd name="T43" fmla="*/ 15257 h 502"/>
                <a:gd name="T44" fmla="+- 0 653 596"/>
                <a:gd name="T45" fmla="*/ T44 w 433"/>
                <a:gd name="T46" fmla="+- 0 15254 14790"/>
                <a:gd name="T47" fmla="*/ 15254 h 502"/>
                <a:gd name="T48" fmla="+- 0 643 596"/>
                <a:gd name="T49" fmla="*/ T48 w 433"/>
                <a:gd name="T50" fmla="+- 0 15254 14790"/>
                <a:gd name="T51" fmla="*/ 15254 h 502"/>
                <a:gd name="T52" fmla="+- 0 634 596"/>
                <a:gd name="T53" fmla="*/ T52 w 433"/>
                <a:gd name="T54" fmla="+- 0 15257 14790"/>
                <a:gd name="T55" fmla="*/ 15257 h 502"/>
                <a:gd name="T56" fmla="+- 0 636 596"/>
                <a:gd name="T57" fmla="*/ T56 w 433"/>
                <a:gd name="T58" fmla="+- 0 15265 14790"/>
                <a:gd name="T59" fmla="*/ 15265 h 502"/>
                <a:gd name="T60" fmla="+- 0 642 596"/>
                <a:gd name="T61" fmla="*/ T60 w 433"/>
                <a:gd name="T62" fmla="+- 0 15265 14790"/>
                <a:gd name="T63" fmla="*/ 15265 h 502"/>
                <a:gd name="T64" fmla="+- 0 646 596"/>
                <a:gd name="T65" fmla="*/ T64 w 433"/>
                <a:gd name="T66" fmla="+- 0 15257 14790"/>
                <a:gd name="T67" fmla="*/ 15257 h 502"/>
                <a:gd name="T68" fmla="+- 0 657 596"/>
                <a:gd name="T69" fmla="*/ T68 w 433"/>
                <a:gd name="T70" fmla="+- 0 15263 14790"/>
                <a:gd name="T71" fmla="*/ 15263 h 502"/>
                <a:gd name="T72" fmla="+- 0 762 596"/>
                <a:gd name="T73" fmla="*/ T72 w 433"/>
                <a:gd name="T74" fmla="+- 0 15283 14790"/>
                <a:gd name="T75" fmla="*/ 15283 h 502"/>
                <a:gd name="T76" fmla="+- 0 754 596"/>
                <a:gd name="T77" fmla="*/ T76 w 433"/>
                <a:gd name="T78" fmla="+- 0 15273 14790"/>
                <a:gd name="T79" fmla="*/ 15273 h 502"/>
                <a:gd name="T80" fmla="+- 0 742 596"/>
                <a:gd name="T81" fmla="*/ T80 w 433"/>
                <a:gd name="T82" fmla="+- 0 15271 14790"/>
                <a:gd name="T83" fmla="*/ 15271 h 502"/>
                <a:gd name="T84" fmla="+- 0 739 596"/>
                <a:gd name="T85" fmla="*/ T84 w 433"/>
                <a:gd name="T86" fmla="+- 0 15267 14790"/>
                <a:gd name="T87" fmla="*/ 15267 h 502"/>
                <a:gd name="T88" fmla="+- 0 737 596"/>
                <a:gd name="T89" fmla="*/ T88 w 433"/>
                <a:gd name="T90" fmla="+- 0 15286 14790"/>
                <a:gd name="T91" fmla="*/ 15286 h 502"/>
                <a:gd name="T92" fmla="+- 0 744 596"/>
                <a:gd name="T93" fmla="*/ T92 w 433"/>
                <a:gd name="T94" fmla="+- 0 15289 14790"/>
                <a:gd name="T95" fmla="*/ 15289 h 502"/>
                <a:gd name="T96" fmla="+- 0 756 596"/>
                <a:gd name="T97" fmla="*/ T96 w 433"/>
                <a:gd name="T98" fmla="+- 0 15289 14790"/>
                <a:gd name="T99" fmla="*/ 15289 h 502"/>
                <a:gd name="T100" fmla="+- 0 1028 596"/>
                <a:gd name="T101" fmla="*/ T100 w 433"/>
                <a:gd name="T102" fmla="+- 0 14853 14790"/>
                <a:gd name="T103" fmla="*/ 14853 h 502"/>
                <a:gd name="T104" fmla="+- 0 1022 596"/>
                <a:gd name="T105" fmla="*/ T104 w 433"/>
                <a:gd name="T106" fmla="+- 0 14840 14790"/>
                <a:gd name="T107" fmla="*/ 14840 h 502"/>
                <a:gd name="T108" fmla="+- 0 1016 596"/>
                <a:gd name="T109" fmla="*/ T108 w 433"/>
                <a:gd name="T110" fmla="+- 0 14831 14790"/>
                <a:gd name="T111" fmla="*/ 14831 h 502"/>
                <a:gd name="T112" fmla="+- 0 1019 596"/>
                <a:gd name="T113" fmla="*/ T112 w 433"/>
                <a:gd name="T114" fmla="+- 0 14808 14790"/>
                <a:gd name="T115" fmla="*/ 14808 h 502"/>
                <a:gd name="T116" fmla="+- 0 1018 596"/>
                <a:gd name="T117" fmla="*/ T116 w 433"/>
                <a:gd name="T118" fmla="+- 0 14808 14790"/>
                <a:gd name="T119" fmla="*/ 14808 h 502"/>
                <a:gd name="T120" fmla="+- 0 1013 596"/>
                <a:gd name="T121" fmla="*/ T120 w 433"/>
                <a:gd name="T122" fmla="+- 0 14810 14790"/>
                <a:gd name="T123" fmla="*/ 14810 h 502"/>
                <a:gd name="T124" fmla="+- 0 1009 596"/>
                <a:gd name="T125" fmla="*/ T124 w 433"/>
                <a:gd name="T126" fmla="+- 0 14811 14790"/>
                <a:gd name="T127" fmla="*/ 14811 h 502"/>
                <a:gd name="T128" fmla="+- 0 1005 596"/>
                <a:gd name="T129" fmla="*/ T128 w 433"/>
                <a:gd name="T130" fmla="+- 0 14803 14790"/>
                <a:gd name="T131" fmla="*/ 14803 h 502"/>
                <a:gd name="T132" fmla="+- 0 1002 596"/>
                <a:gd name="T133" fmla="*/ T132 w 433"/>
                <a:gd name="T134" fmla="+- 0 14800 14790"/>
                <a:gd name="T135" fmla="*/ 14800 h 502"/>
                <a:gd name="T136" fmla="+- 0 988 596"/>
                <a:gd name="T137" fmla="*/ T136 w 433"/>
                <a:gd name="T138" fmla="+- 0 14800 14790"/>
                <a:gd name="T139" fmla="*/ 14800 h 502"/>
                <a:gd name="T140" fmla="+- 0 977 596"/>
                <a:gd name="T141" fmla="*/ T140 w 433"/>
                <a:gd name="T142" fmla="+- 0 14790 14790"/>
                <a:gd name="T143" fmla="*/ 14790 h 502"/>
                <a:gd name="T144" fmla="+- 0 977 596"/>
                <a:gd name="T145" fmla="*/ T144 w 433"/>
                <a:gd name="T146" fmla="+- 0 14797 14790"/>
                <a:gd name="T147" fmla="*/ 14797 h 502"/>
                <a:gd name="T148" fmla="+- 0 970 596"/>
                <a:gd name="T149" fmla="*/ T148 w 433"/>
                <a:gd name="T150" fmla="+- 0 14798 14790"/>
                <a:gd name="T151" fmla="*/ 14798 h 502"/>
                <a:gd name="T152" fmla="+- 0 961 596"/>
                <a:gd name="T153" fmla="*/ T152 w 433"/>
                <a:gd name="T154" fmla="+- 0 14794 14790"/>
                <a:gd name="T155" fmla="*/ 14794 h 502"/>
                <a:gd name="T156" fmla="+- 0 942 596"/>
                <a:gd name="T157" fmla="*/ T156 w 433"/>
                <a:gd name="T158" fmla="+- 0 14803 14790"/>
                <a:gd name="T159" fmla="*/ 14803 h 502"/>
                <a:gd name="T160" fmla="+- 0 935 596"/>
                <a:gd name="T161" fmla="*/ T160 w 433"/>
                <a:gd name="T162" fmla="+- 0 14815 14790"/>
                <a:gd name="T163" fmla="*/ 14815 h 502"/>
                <a:gd name="T164" fmla="+- 0 932 596"/>
                <a:gd name="T165" fmla="*/ T164 w 433"/>
                <a:gd name="T166" fmla="+- 0 14820 14790"/>
                <a:gd name="T167" fmla="*/ 14820 h 502"/>
                <a:gd name="T168" fmla="+- 0 934 596"/>
                <a:gd name="T169" fmla="*/ T168 w 433"/>
                <a:gd name="T170" fmla="+- 0 14826 14790"/>
                <a:gd name="T171" fmla="*/ 14826 h 502"/>
                <a:gd name="T172" fmla="+- 0 924 596"/>
                <a:gd name="T173" fmla="*/ T172 w 433"/>
                <a:gd name="T174" fmla="+- 0 14833 14790"/>
                <a:gd name="T175" fmla="*/ 14833 h 502"/>
                <a:gd name="T176" fmla="+- 0 927 596"/>
                <a:gd name="T177" fmla="*/ T176 w 433"/>
                <a:gd name="T178" fmla="+- 0 14843 14790"/>
                <a:gd name="T179" fmla="*/ 14843 h 502"/>
                <a:gd name="T180" fmla="+- 0 933 596"/>
                <a:gd name="T181" fmla="*/ T180 w 433"/>
                <a:gd name="T182" fmla="+- 0 14845 14790"/>
                <a:gd name="T183" fmla="*/ 14845 h 502"/>
                <a:gd name="T184" fmla="+- 0 932 596"/>
                <a:gd name="T185" fmla="*/ T184 w 433"/>
                <a:gd name="T186" fmla="+- 0 14856 14790"/>
                <a:gd name="T187" fmla="*/ 14856 h 502"/>
                <a:gd name="T188" fmla="+- 0 933 596"/>
                <a:gd name="T189" fmla="*/ T188 w 433"/>
                <a:gd name="T190" fmla="+- 0 14866 14790"/>
                <a:gd name="T191" fmla="*/ 14866 h 502"/>
                <a:gd name="T192" fmla="+- 0 941 596"/>
                <a:gd name="T193" fmla="*/ T192 w 433"/>
                <a:gd name="T194" fmla="+- 0 14884 14790"/>
                <a:gd name="T195" fmla="*/ 14884 h 502"/>
                <a:gd name="T196" fmla="+- 0 943 596"/>
                <a:gd name="T197" fmla="*/ T196 w 433"/>
                <a:gd name="T198" fmla="+- 0 14885 14790"/>
                <a:gd name="T199" fmla="*/ 14885 h 502"/>
                <a:gd name="T200" fmla="+- 0 947 596"/>
                <a:gd name="T201" fmla="*/ T200 w 433"/>
                <a:gd name="T202" fmla="+- 0 14883 14790"/>
                <a:gd name="T203" fmla="*/ 14883 h 502"/>
                <a:gd name="T204" fmla="+- 0 951 596"/>
                <a:gd name="T205" fmla="*/ T204 w 433"/>
                <a:gd name="T206" fmla="+- 0 14882 14790"/>
                <a:gd name="T207" fmla="*/ 14882 h 502"/>
                <a:gd name="T208" fmla="+- 0 957 596"/>
                <a:gd name="T209" fmla="*/ T208 w 433"/>
                <a:gd name="T210" fmla="+- 0 14892 14790"/>
                <a:gd name="T211" fmla="*/ 14892 h 502"/>
                <a:gd name="T212" fmla="+- 0 963 596"/>
                <a:gd name="T213" fmla="*/ T212 w 433"/>
                <a:gd name="T214" fmla="+- 0 14892 14790"/>
                <a:gd name="T215" fmla="*/ 14892 h 502"/>
                <a:gd name="T216" fmla="+- 0 980 596"/>
                <a:gd name="T217" fmla="*/ T216 w 433"/>
                <a:gd name="T218" fmla="+- 0 14891 14790"/>
                <a:gd name="T219" fmla="*/ 14891 h 502"/>
                <a:gd name="T220" fmla="+- 0 994 596"/>
                <a:gd name="T221" fmla="*/ T220 w 433"/>
                <a:gd name="T222" fmla="+- 0 14894 14790"/>
                <a:gd name="T223" fmla="*/ 14894 h 502"/>
                <a:gd name="T224" fmla="+- 0 1009 596"/>
                <a:gd name="T225" fmla="*/ T224 w 433"/>
                <a:gd name="T226" fmla="+- 0 14883 14790"/>
                <a:gd name="T227" fmla="*/ 14883 h 502"/>
                <a:gd name="T228" fmla="+- 0 1019 596"/>
                <a:gd name="T229" fmla="*/ T228 w 433"/>
                <a:gd name="T230" fmla="+- 0 14872 14790"/>
                <a:gd name="T231" fmla="*/ 14872 h 502"/>
                <a:gd name="T232" fmla="+- 0 1017 596"/>
                <a:gd name="T233" fmla="*/ T232 w 433"/>
                <a:gd name="T234" fmla="+- 0 14866 14790"/>
                <a:gd name="T235" fmla="*/ 14866 h 502"/>
                <a:gd name="T236" fmla="+- 0 1026 596"/>
                <a:gd name="T237" fmla="*/ T236 w 433"/>
                <a:gd name="T238" fmla="+- 0 14858 14790"/>
                <a:gd name="T239" fmla="*/ 14858 h 5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433" h="502">
                  <a:moveTo>
                    <a:pt x="6" y="489"/>
                  </a:moveTo>
                  <a:lnTo>
                    <a:pt x="5" y="491"/>
                  </a:lnTo>
                  <a:lnTo>
                    <a:pt x="4" y="492"/>
                  </a:lnTo>
                  <a:lnTo>
                    <a:pt x="2" y="495"/>
                  </a:lnTo>
                  <a:lnTo>
                    <a:pt x="1" y="499"/>
                  </a:lnTo>
                  <a:lnTo>
                    <a:pt x="0" y="502"/>
                  </a:lnTo>
                  <a:lnTo>
                    <a:pt x="4" y="501"/>
                  </a:lnTo>
                  <a:lnTo>
                    <a:pt x="6" y="500"/>
                  </a:lnTo>
                  <a:lnTo>
                    <a:pt x="6" y="489"/>
                  </a:lnTo>
                  <a:close/>
                  <a:moveTo>
                    <a:pt x="64" y="463"/>
                  </a:moveTo>
                  <a:lnTo>
                    <a:pt x="63" y="457"/>
                  </a:lnTo>
                  <a:lnTo>
                    <a:pt x="62" y="461"/>
                  </a:lnTo>
                  <a:lnTo>
                    <a:pt x="64" y="463"/>
                  </a:lnTo>
                  <a:close/>
                  <a:moveTo>
                    <a:pt x="64" y="463"/>
                  </a:moveTo>
                  <a:lnTo>
                    <a:pt x="64" y="463"/>
                  </a:lnTo>
                  <a:lnTo>
                    <a:pt x="64" y="464"/>
                  </a:lnTo>
                  <a:lnTo>
                    <a:pt x="64" y="463"/>
                  </a:lnTo>
                  <a:close/>
                  <a:moveTo>
                    <a:pt x="66" y="475"/>
                  </a:moveTo>
                  <a:lnTo>
                    <a:pt x="65" y="467"/>
                  </a:lnTo>
                  <a:lnTo>
                    <a:pt x="64" y="464"/>
                  </a:lnTo>
                  <a:lnTo>
                    <a:pt x="63" y="467"/>
                  </a:lnTo>
                  <a:lnTo>
                    <a:pt x="62" y="467"/>
                  </a:lnTo>
                  <a:lnTo>
                    <a:pt x="57" y="465"/>
                  </a:lnTo>
                  <a:lnTo>
                    <a:pt x="57" y="464"/>
                  </a:lnTo>
                  <a:lnTo>
                    <a:pt x="52" y="465"/>
                  </a:lnTo>
                  <a:lnTo>
                    <a:pt x="47" y="464"/>
                  </a:lnTo>
                  <a:lnTo>
                    <a:pt x="44" y="465"/>
                  </a:lnTo>
                  <a:lnTo>
                    <a:pt x="38" y="467"/>
                  </a:lnTo>
                  <a:lnTo>
                    <a:pt x="39" y="474"/>
                  </a:lnTo>
                  <a:lnTo>
                    <a:pt x="40" y="475"/>
                  </a:lnTo>
                  <a:lnTo>
                    <a:pt x="42" y="475"/>
                  </a:lnTo>
                  <a:lnTo>
                    <a:pt x="46" y="475"/>
                  </a:lnTo>
                  <a:lnTo>
                    <a:pt x="49" y="473"/>
                  </a:lnTo>
                  <a:lnTo>
                    <a:pt x="50" y="467"/>
                  </a:lnTo>
                  <a:lnTo>
                    <a:pt x="56" y="470"/>
                  </a:lnTo>
                  <a:lnTo>
                    <a:pt x="61" y="473"/>
                  </a:lnTo>
                  <a:lnTo>
                    <a:pt x="66" y="475"/>
                  </a:lnTo>
                  <a:close/>
                  <a:moveTo>
                    <a:pt x="166" y="493"/>
                  </a:moveTo>
                  <a:lnTo>
                    <a:pt x="159" y="485"/>
                  </a:lnTo>
                  <a:lnTo>
                    <a:pt x="158" y="483"/>
                  </a:lnTo>
                  <a:lnTo>
                    <a:pt x="150" y="481"/>
                  </a:lnTo>
                  <a:lnTo>
                    <a:pt x="146" y="481"/>
                  </a:lnTo>
                  <a:lnTo>
                    <a:pt x="145" y="479"/>
                  </a:lnTo>
                  <a:lnTo>
                    <a:pt x="143" y="477"/>
                  </a:lnTo>
                  <a:lnTo>
                    <a:pt x="142" y="475"/>
                  </a:lnTo>
                  <a:lnTo>
                    <a:pt x="141" y="496"/>
                  </a:lnTo>
                  <a:lnTo>
                    <a:pt x="145" y="498"/>
                  </a:lnTo>
                  <a:lnTo>
                    <a:pt x="148" y="499"/>
                  </a:lnTo>
                  <a:lnTo>
                    <a:pt x="151" y="499"/>
                  </a:lnTo>
                  <a:lnTo>
                    <a:pt x="160" y="499"/>
                  </a:lnTo>
                  <a:lnTo>
                    <a:pt x="166" y="493"/>
                  </a:lnTo>
                  <a:close/>
                  <a:moveTo>
                    <a:pt x="432" y="63"/>
                  </a:moveTo>
                  <a:lnTo>
                    <a:pt x="428" y="58"/>
                  </a:lnTo>
                  <a:lnTo>
                    <a:pt x="426" y="50"/>
                  </a:lnTo>
                  <a:lnTo>
                    <a:pt x="430" y="43"/>
                  </a:lnTo>
                  <a:lnTo>
                    <a:pt x="420" y="41"/>
                  </a:lnTo>
                  <a:lnTo>
                    <a:pt x="420" y="28"/>
                  </a:lnTo>
                  <a:lnTo>
                    <a:pt x="423" y="18"/>
                  </a:lnTo>
                  <a:lnTo>
                    <a:pt x="422" y="18"/>
                  </a:lnTo>
                  <a:lnTo>
                    <a:pt x="420" y="18"/>
                  </a:lnTo>
                  <a:lnTo>
                    <a:pt x="417" y="20"/>
                  </a:lnTo>
                  <a:lnTo>
                    <a:pt x="415" y="21"/>
                  </a:lnTo>
                  <a:lnTo>
                    <a:pt x="413" y="21"/>
                  </a:lnTo>
                  <a:lnTo>
                    <a:pt x="411" y="18"/>
                  </a:lnTo>
                  <a:lnTo>
                    <a:pt x="409" y="13"/>
                  </a:lnTo>
                  <a:lnTo>
                    <a:pt x="408" y="9"/>
                  </a:lnTo>
                  <a:lnTo>
                    <a:pt x="406" y="10"/>
                  </a:lnTo>
                  <a:lnTo>
                    <a:pt x="403" y="10"/>
                  </a:lnTo>
                  <a:lnTo>
                    <a:pt x="392" y="10"/>
                  </a:lnTo>
                  <a:lnTo>
                    <a:pt x="388" y="4"/>
                  </a:lnTo>
                  <a:lnTo>
                    <a:pt x="381" y="0"/>
                  </a:lnTo>
                  <a:lnTo>
                    <a:pt x="379" y="1"/>
                  </a:lnTo>
                  <a:lnTo>
                    <a:pt x="381" y="7"/>
                  </a:lnTo>
                  <a:lnTo>
                    <a:pt x="377" y="8"/>
                  </a:lnTo>
                  <a:lnTo>
                    <a:pt x="374" y="8"/>
                  </a:lnTo>
                  <a:lnTo>
                    <a:pt x="368" y="4"/>
                  </a:lnTo>
                  <a:lnTo>
                    <a:pt x="365" y="4"/>
                  </a:lnTo>
                  <a:lnTo>
                    <a:pt x="362" y="15"/>
                  </a:lnTo>
                  <a:lnTo>
                    <a:pt x="346" y="13"/>
                  </a:lnTo>
                  <a:lnTo>
                    <a:pt x="344" y="25"/>
                  </a:lnTo>
                  <a:lnTo>
                    <a:pt x="339" y="25"/>
                  </a:lnTo>
                  <a:lnTo>
                    <a:pt x="336" y="27"/>
                  </a:lnTo>
                  <a:lnTo>
                    <a:pt x="336" y="30"/>
                  </a:lnTo>
                  <a:lnTo>
                    <a:pt x="333" y="32"/>
                  </a:lnTo>
                  <a:lnTo>
                    <a:pt x="338" y="36"/>
                  </a:lnTo>
                  <a:lnTo>
                    <a:pt x="335" y="44"/>
                  </a:lnTo>
                  <a:lnTo>
                    <a:pt x="328" y="43"/>
                  </a:lnTo>
                  <a:lnTo>
                    <a:pt x="330" y="51"/>
                  </a:lnTo>
                  <a:lnTo>
                    <a:pt x="331" y="53"/>
                  </a:lnTo>
                  <a:lnTo>
                    <a:pt x="336" y="52"/>
                  </a:lnTo>
                  <a:lnTo>
                    <a:pt x="337" y="55"/>
                  </a:lnTo>
                  <a:lnTo>
                    <a:pt x="336" y="60"/>
                  </a:lnTo>
                  <a:lnTo>
                    <a:pt x="336" y="66"/>
                  </a:lnTo>
                  <a:lnTo>
                    <a:pt x="332" y="68"/>
                  </a:lnTo>
                  <a:lnTo>
                    <a:pt x="337" y="76"/>
                  </a:lnTo>
                  <a:lnTo>
                    <a:pt x="343" y="83"/>
                  </a:lnTo>
                  <a:lnTo>
                    <a:pt x="345" y="94"/>
                  </a:lnTo>
                  <a:lnTo>
                    <a:pt x="346" y="94"/>
                  </a:lnTo>
                  <a:lnTo>
                    <a:pt x="347" y="95"/>
                  </a:lnTo>
                  <a:lnTo>
                    <a:pt x="349" y="95"/>
                  </a:lnTo>
                  <a:lnTo>
                    <a:pt x="351" y="93"/>
                  </a:lnTo>
                  <a:lnTo>
                    <a:pt x="353" y="92"/>
                  </a:lnTo>
                  <a:lnTo>
                    <a:pt x="355" y="92"/>
                  </a:lnTo>
                  <a:lnTo>
                    <a:pt x="358" y="97"/>
                  </a:lnTo>
                  <a:lnTo>
                    <a:pt x="361" y="102"/>
                  </a:lnTo>
                  <a:lnTo>
                    <a:pt x="364" y="106"/>
                  </a:lnTo>
                  <a:lnTo>
                    <a:pt x="367" y="102"/>
                  </a:lnTo>
                  <a:lnTo>
                    <a:pt x="372" y="101"/>
                  </a:lnTo>
                  <a:lnTo>
                    <a:pt x="384" y="101"/>
                  </a:lnTo>
                  <a:lnTo>
                    <a:pt x="392" y="104"/>
                  </a:lnTo>
                  <a:lnTo>
                    <a:pt x="398" y="104"/>
                  </a:lnTo>
                  <a:lnTo>
                    <a:pt x="404" y="97"/>
                  </a:lnTo>
                  <a:lnTo>
                    <a:pt x="413" y="93"/>
                  </a:lnTo>
                  <a:lnTo>
                    <a:pt x="422" y="88"/>
                  </a:lnTo>
                  <a:lnTo>
                    <a:pt x="423" y="82"/>
                  </a:lnTo>
                  <a:lnTo>
                    <a:pt x="420" y="81"/>
                  </a:lnTo>
                  <a:lnTo>
                    <a:pt x="421" y="76"/>
                  </a:lnTo>
                  <a:lnTo>
                    <a:pt x="424" y="70"/>
                  </a:lnTo>
                  <a:lnTo>
                    <a:pt x="430" y="68"/>
                  </a:lnTo>
                  <a:lnTo>
                    <a:pt x="432" y="63"/>
                  </a:lnTo>
                  <a:close/>
                </a:path>
              </a:pathLst>
            </a:custGeom>
            <a:solidFill>
              <a:srgbClr val="FFF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4159" name="docshape1073">
              <a:extLst>
                <a:ext uri="{FF2B5EF4-FFF2-40B4-BE49-F238E27FC236}">
                  <a16:creationId xmlns:a16="http://schemas.microsoft.com/office/drawing/2014/main" id="{E6149064-2EE0-4025-9B1B-0D1382A78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" y="15238"/>
              <a:ext cx="79" cy="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docshape1074">
              <a:extLst>
                <a:ext uri="{FF2B5EF4-FFF2-40B4-BE49-F238E27FC236}">
                  <a16:creationId xmlns:a16="http://schemas.microsoft.com/office/drawing/2014/main" id="{41EC4437-0F3B-4A1A-855F-7B8B39445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15392"/>
              <a:ext cx="2" cy="10"/>
            </a:xfrm>
            <a:custGeom>
              <a:avLst/>
              <a:gdLst>
                <a:gd name="T0" fmla="+- 0 478 477"/>
                <a:gd name="T1" fmla="*/ T0 w 2"/>
                <a:gd name="T2" fmla="+- 0 15392 15392"/>
                <a:gd name="T3" fmla="*/ 15392 h 10"/>
                <a:gd name="T4" fmla="+- 0 478 477"/>
                <a:gd name="T5" fmla="*/ T4 w 2"/>
                <a:gd name="T6" fmla="+- 0 15393 15392"/>
                <a:gd name="T7" fmla="*/ 15393 h 10"/>
                <a:gd name="T8" fmla="+- 0 478 477"/>
                <a:gd name="T9" fmla="*/ T8 w 2"/>
                <a:gd name="T10" fmla="+- 0 15393 15392"/>
                <a:gd name="T11" fmla="*/ 15393 h 10"/>
                <a:gd name="T12" fmla="+- 0 477 477"/>
                <a:gd name="T13" fmla="*/ T12 w 2"/>
                <a:gd name="T14" fmla="+- 0 15396 15392"/>
                <a:gd name="T15" fmla="*/ 15396 h 10"/>
                <a:gd name="T16" fmla="+- 0 478 477"/>
                <a:gd name="T17" fmla="*/ T16 w 2"/>
                <a:gd name="T18" fmla="+- 0 15399 15392"/>
                <a:gd name="T19" fmla="*/ 15399 h 10"/>
                <a:gd name="T20" fmla="+- 0 478 477"/>
                <a:gd name="T21" fmla="*/ T20 w 2"/>
                <a:gd name="T22" fmla="+- 0 15401 15392"/>
                <a:gd name="T23" fmla="*/ 15401 h 10"/>
                <a:gd name="T24" fmla="+- 0 478 477"/>
                <a:gd name="T25" fmla="*/ T24 w 2"/>
                <a:gd name="T26" fmla="+- 0 15398 15392"/>
                <a:gd name="T27" fmla="*/ 15398 h 10"/>
                <a:gd name="T28" fmla="+- 0 478 477"/>
                <a:gd name="T29" fmla="*/ T28 w 2"/>
                <a:gd name="T30" fmla="+- 0 15392 15392"/>
                <a:gd name="T31" fmla="*/ 15392 h 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1" y="1"/>
                  </a:lnTo>
                  <a:lnTo>
                    <a:pt x="0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4157" name="docshape1075">
              <a:extLst>
                <a:ext uri="{FF2B5EF4-FFF2-40B4-BE49-F238E27FC236}">
                  <a16:creationId xmlns:a16="http://schemas.microsoft.com/office/drawing/2014/main" id="{1F9A2764-4304-496A-B887-8493B8C629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" y="15257"/>
              <a:ext cx="33" cy="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docshape1076">
              <a:extLst>
                <a:ext uri="{FF2B5EF4-FFF2-40B4-BE49-F238E27FC236}">
                  <a16:creationId xmlns:a16="http://schemas.microsoft.com/office/drawing/2014/main" id="{16A209E9-AA10-40E7-834F-E7541BDD9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" y="15350"/>
              <a:ext cx="286" cy="253"/>
            </a:xfrm>
            <a:custGeom>
              <a:avLst/>
              <a:gdLst>
                <a:gd name="T0" fmla="+- 0 531 519"/>
                <a:gd name="T1" fmla="*/ T0 w 286"/>
                <a:gd name="T2" fmla="+- 0 15376 15351"/>
                <a:gd name="T3" fmla="*/ 15376 h 253"/>
                <a:gd name="T4" fmla="+- 0 526 519"/>
                <a:gd name="T5" fmla="*/ T4 w 286"/>
                <a:gd name="T6" fmla="+- 0 15352 15351"/>
                <a:gd name="T7" fmla="*/ 15352 h 253"/>
                <a:gd name="T8" fmla="+- 0 521 519"/>
                <a:gd name="T9" fmla="*/ T8 w 286"/>
                <a:gd name="T10" fmla="+- 0 15351 15351"/>
                <a:gd name="T11" fmla="*/ 15351 h 253"/>
                <a:gd name="T12" fmla="+- 0 523 519"/>
                <a:gd name="T13" fmla="*/ T12 w 286"/>
                <a:gd name="T14" fmla="+- 0 15396 15351"/>
                <a:gd name="T15" fmla="*/ 15396 h 253"/>
                <a:gd name="T16" fmla="+- 0 526 519"/>
                <a:gd name="T17" fmla="*/ T16 w 286"/>
                <a:gd name="T18" fmla="+- 0 15443 15351"/>
                <a:gd name="T19" fmla="*/ 15443 h 253"/>
                <a:gd name="T20" fmla="+- 0 531 519"/>
                <a:gd name="T21" fmla="*/ T20 w 286"/>
                <a:gd name="T22" fmla="+- 0 15440 15351"/>
                <a:gd name="T23" fmla="*/ 15440 h 253"/>
                <a:gd name="T24" fmla="+- 0 591 519"/>
                <a:gd name="T25" fmla="*/ T24 w 286"/>
                <a:gd name="T26" fmla="+- 0 15418 15351"/>
                <a:gd name="T27" fmla="*/ 15418 h 253"/>
                <a:gd name="T28" fmla="+- 0 581 519"/>
                <a:gd name="T29" fmla="*/ T28 w 286"/>
                <a:gd name="T30" fmla="+- 0 15407 15351"/>
                <a:gd name="T31" fmla="*/ 15407 h 253"/>
                <a:gd name="T32" fmla="+- 0 577 519"/>
                <a:gd name="T33" fmla="*/ T32 w 286"/>
                <a:gd name="T34" fmla="+- 0 15411 15351"/>
                <a:gd name="T35" fmla="*/ 15411 h 253"/>
                <a:gd name="T36" fmla="+- 0 587 519"/>
                <a:gd name="T37" fmla="*/ T36 w 286"/>
                <a:gd name="T38" fmla="+- 0 15415 15351"/>
                <a:gd name="T39" fmla="*/ 15415 h 253"/>
                <a:gd name="T40" fmla="+- 0 688 519"/>
                <a:gd name="T41" fmla="*/ T40 w 286"/>
                <a:gd name="T42" fmla="+- 0 15458 15351"/>
                <a:gd name="T43" fmla="*/ 15458 h 253"/>
                <a:gd name="T44" fmla="+- 0 668 519"/>
                <a:gd name="T45" fmla="*/ T44 w 286"/>
                <a:gd name="T46" fmla="+- 0 15453 15351"/>
                <a:gd name="T47" fmla="*/ 15453 h 253"/>
                <a:gd name="T48" fmla="+- 0 665 519"/>
                <a:gd name="T49" fmla="*/ T48 w 286"/>
                <a:gd name="T50" fmla="+- 0 15457 15351"/>
                <a:gd name="T51" fmla="*/ 15457 h 253"/>
                <a:gd name="T52" fmla="+- 0 663 519"/>
                <a:gd name="T53" fmla="*/ T52 w 286"/>
                <a:gd name="T54" fmla="+- 0 15477 15351"/>
                <a:gd name="T55" fmla="*/ 15477 h 253"/>
                <a:gd name="T56" fmla="+- 0 667 519"/>
                <a:gd name="T57" fmla="*/ T56 w 286"/>
                <a:gd name="T58" fmla="+- 0 15499 15351"/>
                <a:gd name="T59" fmla="*/ 15499 h 253"/>
                <a:gd name="T60" fmla="+- 0 678 519"/>
                <a:gd name="T61" fmla="*/ T60 w 286"/>
                <a:gd name="T62" fmla="+- 0 15522 15351"/>
                <a:gd name="T63" fmla="*/ 15522 h 253"/>
                <a:gd name="T64" fmla="+- 0 688 519"/>
                <a:gd name="T65" fmla="*/ T64 w 286"/>
                <a:gd name="T66" fmla="+- 0 15482 15351"/>
                <a:gd name="T67" fmla="*/ 15482 h 253"/>
                <a:gd name="T68" fmla="+- 0 804 519"/>
                <a:gd name="T69" fmla="*/ T68 w 286"/>
                <a:gd name="T70" fmla="+- 0 15573 15351"/>
                <a:gd name="T71" fmla="*/ 15573 h 253"/>
                <a:gd name="T72" fmla="+- 0 794 519"/>
                <a:gd name="T73" fmla="*/ T72 w 286"/>
                <a:gd name="T74" fmla="+- 0 15564 15351"/>
                <a:gd name="T75" fmla="*/ 15564 h 253"/>
                <a:gd name="T76" fmla="+- 0 784 519"/>
                <a:gd name="T77" fmla="*/ T76 w 286"/>
                <a:gd name="T78" fmla="+- 0 15552 15351"/>
                <a:gd name="T79" fmla="*/ 15552 h 253"/>
                <a:gd name="T80" fmla="+- 0 778 519"/>
                <a:gd name="T81" fmla="*/ T80 w 286"/>
                <a:gd name="T82" fmla="+- 0 15546 15351"/>
                <a:gd name="T83" fmla="*/ 15546 h 253"/>
                <a:gd name="T84" fmla="+- 0 765 519"/>
                <a:gd name="T85" fmla="*/ T84 w 286"/>
                <a:gd name="T86" fmla="+- 0 15537 15351"/>
                <a:gd name="T87" fmla="*/ 15537 h 253"/>
                <a:gd name="T88" fmla="+- 0 741 519"/>
                <a:gd name="T89" fmla="*/ T88 w 286"/>
                <a:gd name="T90" fmla="+- 0 15542 15351"/>
                <a:gd name="T91" fmla="*/ 15542 h 253"/>
                <a:gd name="T92" fmla="+- 0 739 519"/>
                <a:gd name="T93" fmla="*/ T92 w 286"/>
                <a:gd name="T94" fmla="+- 0 15545 15351"/>
                <a:gd name="T95" fmla="*/ 15545 h 253"/>
                <a:gd name="T96" fmla="+- 0 739 519"/>
                <a:gd name="T97" fmla="*/ T96 w 286"/>
                <a:gd name="T98" fmla="+- 0 15552 15351"/>
                <a:gd name="T99" fmla="*/ 15552 h 253"/>
                <a:gd name="T100" fmla="+- 0 738 519"/>
                <a:gd name="T101" fmla="*/ T100 w 286"/>
                <a:gd name="T102" fmla="+- 0 15552 15351"/>
                <a:gd name="T103" fmla="*/ 15552 h 253"/>
                <a:gd name="T104" fmla="+- 0 738 519"/>
                <a:gd name="T105" fmla="*/ T104 w 286"/>
                <a:gd name="T106" fmla="+- 0 15550 15351"/>
                <a:gd name="T107" fmla="*/ 15550 h 253"/>
                <a:gd name="T108" fmla="+- 0 738 519"/>
                <a:gd name="T109" fmla="*/ T108 w 286"/>
                <a:gd name="T110" fmla="+- 0 15550 15351"/>
                <a:gd name="T111" fmla="*/ 15550 h 253"/>
                <a:gd name="T112" fmla="+- 0 739 519"/>
                <a:gd name="T113" fmla="*/ T112 w 286"/>
                <a:gd name="T114" fmla="+- 0 15545 15351"/>
                <a:gd name="T115" fmla="*/ 15545 h 253"/>
                <a:gd name="T116" fmla="+- 0 737 519"/>
                <a:gd name="T117" fmla="*/ T116 w 286"/>
                <a:gd name="T118" fmla="+- 0 15546 15351"/>
                <a:gd name="T119" fmla="*/ 15546 h 253"/>
                <a:gd name="T120" fmla="+- 0 737 519"/>
                <a:gd name="T121" fmla="*/ T120 w 286"/>
                <a:gd name="T122" fmla="+- 0 15542 15351"/>
                <a:gd name="T123" fmla="*/ 15542 h 253"/>
                <a:gd name="T124" fmla="+- 0 686 519"/>
                <a:gd name="T125" fmla="*/ T124 w 286"/>
                <a:gd name="T126" fmla="+- 0 15555 15351"/>
                <a:gd name="T127" fmla="*/ 15555 h 253"/>
                <a:gd name="T128" fmla="+- 0 702 519"/>
                <a:gd name="T129" fmla="*/ T128 w 286"/>
                <a:gd name="T130" fmla="+- 0 15574 15351"/>
                <a:gd name="T131" fmla="*/ 15574 h 253"/>
                <a:gd name="T132" fmla="+- 0 710 519"/>
                <a:gd name="T133" fmla="*/ T132 w 286"/>
                <a:gd name="T134" fmla="+- 0 15596 15351"/>
                <a:gd name="T135" fmla="*/ 15596 h 253"/>
                <a:gd name="T136" fmla="+- 0 733 519"/>
                <a:gd name="T137" fmla="*/ T136 w 286"/>
                <a:gd name="T138" fmla="+- 0 15599 15351"/>
                <a:gd name="T139" fmla="*/ 15599 h 253"/>
                <a:gd name="T140" fmla="+- 0 741 519"/>
                <a:gd name="T141" fmla="*/ T140 w 286"/>
                <a:gd name="T142" fmla="+- 0 15579 15351"/>
                <a:gd name="T143" fmla="*/ 15579 h 253"/>
                <a:gd name="T144" fmla="+- 0 756 519"/>
                <a:gd name="T145" fmla="*/ T144 w 286"/>
                <a:gd name="T146" fmla="+- 0 15574 15351"/>
                <a:gd name="T147" fmla="*/ 15574 h 253"/>
                <a:gd name="T148" fmla="+- 0 780 519"/>
                <a:gd name="T149" fmla="*/ T148 w 286"/>
                <a:gd name="T150" fmla="+- 0 15582 15351"/>
                <a:gd name="T151" fmla="*/ 15582 h 253"/>
                <a:gd name="T152" fmla="+- 0 797 519"/>
                <a:gd name="T153" fmla="*/ T152 w 286"/>
                <a:gd name="T154" fmla="+- 0 15587 15351"/>
                <a:gd name="T155" fmla="*/ 15587 h 253"/>
                <a:gd name="T156" fmla="+- 0 804 519"/>
                <a:gd name="T157" fmla="*/ T156 w 286"/>
                <a:gd name="T158" fmla="+- 0 15573 15351"/>
                <a:gd name="T159" fmla="*/ 15573 h 2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286" h="253">
                  <a:moveTo>
                    <a:pt x="14" y="88"/>
                  </a:moveTo>
                  <a:lnTo>
                    <a:pt x="12" y="25"/>
                  </a:lnTo>
                  <a:lnTo>
                    <a:pt x="12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45"/>
                  </a:lnTo>
                  <a:lnTo>
                    <a:pt x="6" y="68"/>
                  </a:lnTo>
                  <a:lnTo>
                    <a:pt x="7" y="92"/>
                  </a:lnTo>
                  <a:lnTo>
                    <a:pt x="10" y="91"/>
                  </a:lnTo>
                  <a:lnTo>
                    <a:pt x="12" y="89"/>
                  </a:lnTo>
                  <a:lnTo>
                    <a:pt x="14" y="88"/>
                  </a:lnTo>
                  <a:close/>
                  <a:moveTo>
                    <a:pt x="72" y="67"/>
                  </a:moveTo>
                  <a:lnTo>
                    <a:pt x="67" y="62"/>
                  </a:lnTo>
                  <a:lnTo>
                    <a:pt x="62" y="56"/>
                  </a:lnTo>
                  <a:lnTo>
                    <a:pt x="58" y="49"/>
                  </a:lnTo>
                  <a:lnTo>
                    <a:pt x="58" y="60"/>
                  </a:lnTo>
                  <a:lnTo>
                    <a:pt x="63" y="61"/>
                  </a:lnTo>
                  <a:lnTo>
                    <a:pt x="68" y="64"/>
                  </a:lnTo>
                  <a:lnTo>
                    <a:pt x="72" y="67"/>
                  </a:lnTo>
                  <a:close/>
                  <a:moveTo>
                    <a:pt x="169" y="107"/>
                  </a:moveTo>
                  <a:lnTo>
                    <a:pt x="162" y="105"/>
                  </a:lnTo>
                  <a:lnTo>
                    <a:pt x="149" y="102"/>
                  </a:lnTo>
                  <a:lnTo>
                    <a:pt x="147" y="104"/>
                  </a:lnTo>
                  <a:lnTo>
                    <a:pt x="146" y="106"/>
                  </a:lnTo>
                  <a:lnTo>
                    <a:pt x="145" y="108"/>
                  </a:lnTo>
                  <a:lnTo>
                    <a:pt x="144" y="126"/>
                  </a:lnTo>
                  <a:lnTo>
                    <a:pt x="144" y="135"/>
                  </a:lnTo>
                  <a:lnTo>
                    <a:pt x="148" y="148"/>
                  </a:lnTo>
                  <a:lnTo>
                    <a:pt x="153" y="160"/>
                  </a:lnTo>
                  <a:lnTo>
                    <a:pt x="159" y="171"/>
                  </a:lnTo>
                  <a:lnTo>
                    <a:pt x="168" y="180"/>
                  </a:lnTo>
                  <a:lnTo>
                    <a:pt x="169" y="131"/>
                  </a:lnTo>
                  <a:lnTo>
                    <a:pt x="169" y="107"/>
                  </a:lnTo>
                  <a:close/>
                  <a:moveTo>
                    <a:pt x="285" y="222"/>
                  </a:moveTo>
                  <a:lnTo>
                    <a:pt x="278" y="216"/>
                  </a:lnTo>
                  <a:lnTo>
                    <a:pt x="275" y="213"/>
                  </a:lnTo>
                  <a:lnTo>
                    <a:pt x="266" y="203"/>
                  </a:lnTo>
                  <a:lnTo>
                    <a:pt x="265" y="201"/>
                  </a:lnTo>
                  <a:lnTo>
                    <a:pt x="263" y="199"/>
                  </a:lnTo>
                  <a:lnTo>
                    <a:pt x="259" y="195"/>
                  </a:lnTo>
                  <a:lnTo>
                    <a:pt x="257" y="193"/>
                  </a:lnTo>
                  <a:lnTo>
                    <a:pt x="246" y="186"/>
                  </a:lnTo>
                  <a:lnTo>
                    <a:pt x="246" y="191"/>
                  </a:lnTo>
                  <a:lnTo>
                    <a:pt x="222" y="191"/>
                  </a:lnTo>
                  <a:lnTo>
                    <a:pt x="221" y="193"/>
                  </a:lnTo>
                  <a:lnTo>
                    <a:pt x="220" y="194"/>
                  </a:lnTo>
                  <a:lnTo>
                    <a:pt x="220" y="199"/>
                  </a:lnTo>
                  <a:lnTo>
                    <a:pt x="220" y="201"/>
                  </a:lnTo>
                  <a:lnTo>
                    <a:pt x="219" y="201"/>
                  </a:lnTo>
                  <a:lnTo>
                    <a:pt x="219" y="199"/>
                  </a:lnTo>
                  <a:lnTo>
                    <a:pt x="220" y="199"/>
                  </a:lnTo>
                  <a:lnTo>
                    <a:pt x="220" y="194"/>
                  </a:lnTo>
                  <a:lnTo>
                    <a:pt x="219" y="195"/>
                  </a:lnTo>
                  <a:lnTo>
                    <a:pt x="218" y="195"/>
                  </a:lnTo>
                  <a:lnTo>
                    <a:pt x="218" y="194"/>
                  </a:lnTo>
                  <a:lnTo>
                    <a:pt x="218" y="191"/>
                  </a:lnTo>
                  <a:lnTo>
                    <a:pt x="175" y="191"/>
                  </a:lnTo>
                  <a:lnTo>
                    <a:pt x="167" y="204"/>
                  </a:lnTo>
                  <a:lnTo>
                    <a:pt x="170" y="216"/>
                  </a:lnTo>
                  <a:lnTo>
                    <a:pt x="183" y="223"/>
                  </a:lnTo>
                  <a:lnTo>
                    <a:pt x="186" y="234"/>
                  </a:lnTo>
                  <a:lnTo>
                    <a:pt x="191" y="245"/>
                  </a:lnTo>
                  <a:lnTo>
                    <a:pt x="204" y="252"/>
                  </a:lnTo>
                  <a:lnTo>
                    <a:pt x="214" y="248"/>
                  </a:lnTo>
                  <a:lnTo>
                    <a:pt x="219" y="239"/>
                  </a:lnTo>
                  <a:lnTo>
                    <a:pt x="222" y="228"/>
                  </a:lnTo>
                  <a:lnTo>
                    <a:pt x="224" y="216"/>
                  </a:lnTo>
                  <a:lnTo>
                    <a:pt x="237" y="223"/>
                  </a:lnTo>
                  <a:lnTo>
                    <a:pt x="249" y="227"/>
                  </a:lnTo>
                  <a:lnTo>
                    <a:pt x="261" y="231"/>
                  </a:lnTo>
                  <a:lnTo>
                    <a:pt x="272" y="239"/>
                  </a:lnTo>
                  <a:lnTo>
                    <a:pt x="278" y="236"/>
                  </a:lnTo>
                  <a:lnTo>
                    <a:pt x="285" y="231"/>
                  </a:lnTo>
                  <a:lnTo>
                    <a:pt x="285" y="222"/>
                  </a:lnTo>
                  <a:close/>
                </a:path>
              </a:pathLst>
            </a:custGeom>
            <a:solidFill>
              <a:srgbClr val="FFF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4155" name="docshape1077">
              <a:extLst>
                <a:ext uri="{FF2B5EF4-FFF2-40B4-BE49-F238E27FC236}">
                  <a16:creationId xmlns:a16="http://schemas.microsoft.com/office/drawing/2014/main" id="{F26F5FBD-7870-4BEC-96C8-9BDDEA003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" y="15458"/>
              <a:ext cx="5" cy="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4" name="docshape1078">
              <a:extLst>
                <a:ext uri="{FF2B5EF4-FFF2-40B4-BE49-F238E27FC236}">
                  <a16:creationId xmlns:a16="http://schemas.microsoft.com/office/drawing/2014/main" id="{776B5A78-40BF-486D-9931-7D2ADE6B3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" y="15445"/>
              <a:ext cx="78" cy="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3" name="docshape1079">
              <a:extLst>
                <a:ext uri="{FF2B5EF4-FFF2-40B4-BE49-F238E27FC236}">
                  <a16:creationId xmlns:a16="http://schemas.microsoft.com/office/drawing/2014/main" id="{F231F9FE-0112-40C1-B2D1-C178F742F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" y="15349"/>
              <a:ext cx="100" cy="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ocshape1080">
              <a:extLst>
                <a:ext uri="{FF2B5EF4-FFF2-40B4-BE49-F238E27FC236}">
                  <a16:creationId xmlns:a16="http://schemas.microsoft.com/office/drawing/2014/main" id="{D0FDF5C3-EDF6-446B-9471-F60104AC7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" y="14822"/>
              <a:ext cx="219" cy="305"/>
            </a:xfrm>
            <a:custGeom>
              <a:avLst/>
              <a:gdLst>
                <a:gd name="T0" fmla="+- 0 507 311"/>
                <a:gd name="T1" fmla="*/ T0 w 219"/>
                <a:gd name="T2" fmla="+- 0 15071 14822"/>
                <a:gd name="T3" fmla="*/ 15071 h 305"/>
                <a:gd name="T4" fmla="+- 0 482 311"/>
                <a:gd name="T5" fmla="*/ T4 w 219"/>
                <a:gd name="T6" fmla="+- 0 15070 14822"/>
                <a:gd name="T7" fmla="*/ 15070 h 305"/>
                <a:gd name="T8" fmla="+- 0 486 311"/>
                <a:gd name="T9" fmla="*/ T8 w 219"/>
                <a:gd name="T10" fmla="+- 0 15088 14822"/>
                <a:gd name="T11" fmla="*/ 15088 h 305"/>
                <a:gd name="T12" fmla="+- 0 511 311"/>
                <a:gd name="T13" fmla="*/ T12 w 219"/>
                <a:gd name="T14" fmla="+- 0 15096 14822"/>
                <a:gd name="T15" fmla="*/ 15096 h 305"/>
                <a:gd name="T16" fmla="+- 0 527 311"/>
                <a:gd name="T17" fmla="*/ T16 w 219"/>
                <a:gd name="T18" fmla="+- 0 15105 14822"/>
                <a:gd name="T19" fmla="*/ 15105 h 305"/>
                <a:gd name="T20" fmla="+- 0 519 311"/>
                <a:gd name="T21" fmla="*/ T20 w 219"/>
                <a:gd name="T22" fmla="+- 0 15105 14822"/>
                <a:gd name="T23" fmla="*/ 15105 h 305"/>
                <a:gd name="T24" fmla="+- 0 503 311"/>
                <a:gd name="T25" fmla="*/ T24 w 219"/>
                <a:gd name="T26" fmla="+- 0 15107 14822"/>
                <a:gd name="T27" fmla="*/ 15107 h 305"/>
                <a:gd name="T28" fmla="+- 0 505 311"/>
                <a:gd name="T29" fmla="*/ T28 w 219"/>
                <a:gd name="T30" fmla="+- 0 15122 14822"/>
                <a:gd name="T31" fmla="*/ 15122 h 305"/>
                <a:gd name="T32" fmla="+- 0 523 311"/>
                <a:gd name="T33" fmla="*/ T32 w 219"/>
                <a:gd name="T34" fmla="+- 0 15121 14822"/>
                <a:gd name="T35" fmla="*/ 15121 h 305"/>
                <a:gd name="T36" fmla="+- 0 524 311"/>
                <a:gd name="T37" fmla="*/ T36 w 219"/>
                <a:gd name="T38" fmla="+- 0 15121 14822"/>
                <a:gd name="T39" fmla="*/ 15121 h 305"/>
                <a:gd name="T40" fmla="+- 0 527 311"/>
                <a:gd name="T41" fmla="*/ T40 w 219"/>
                <a:gd name="T42" fmla="+- 0 14855 14822"/>
                <a:gd name="T43" fmla="*/ 14855 h 305"/>
                <a:gd name="T44" fmla="+- 0 505 311"/>
                <a:gd name="T45" fmla="*/ T44 w 219"/>
                <a:gd name="T46" fmla="+- 0 14842 14822"/>
                <a:gd name="T47" fmla="*/ 14842 h 305"/>
                <a:gd name="T48" fmla="+- 0 496 311"/>
                <a:gd name="T49" fmla="*/ T48 w 219"/>
                <a:gd name="T50" fmla="+- 0 14828 14822"/>
                <a:gd name="T51" fmla="*/ 14828 h 305"/>
                <a:gd name="T52" fmla="+- 0 463 311"/>
                <a:gd name="T53" fmla="*/ T52 w 219"/>
                <a:gd name="T54" fmla="+- 0 14822 14822"/>
                <a:gd name="T55" fmla="*/ 14822 h 305"/>
                <a:gd name="T56" fmla="+- 0 389 311"/>
                <a:gd name="T57" fmla="*/ T56 w 219"/>
                <a:gd name="T58" fmla="+- 0 14842 14822"/>
                <a:gd name="T59" fmla="*/ 14842 h 305"/>
                <a:gd name="T60" fmla="+- 0 370 311"/>
                <a:gd name="T61" fmla="*/ T60 w 219"/>
                <a:gd name="T62" fmla="+- 0 14865 14822"/>
                <a:gd name="T63" fmla="*/ 14865 h 305"/>
                <a:gd name="T64" fmla="+- 0 358 311"/>
                <a:gd name="T65" fmla="*/ T64 w 219"/>
                <a:gd name="T66" fmla="+- 0 14867 14822"/>
                <a:gd name="T67" fmla="*/ 14867 h 305"/>
                <a:gd name="T68" fmla="+- 0 330 311"/>
                <a:gd name="T69" fmla="*/ T68 w 219"/>
                <a:gd name="T70" fmla="+- 0 14904 14822"/>
                <a:gd name="T71" fmla="*/ 14904 h 305"/>
                <a:gd name="T72" fmla="+- 0 329 311"/>
                <a:gd name="T73" fmla="*/ T72 w 219"/>
                <a:gd name="T74" fmla="+- 0 14936 14822"/>
                <a:gd name="T75" fmla="*/ 14936 h 305"/>
                <a:gd name="T76" fmla="+- 0 311 311"/>
                <a:gd name="T77" fmla="*/ T76 w 219"/>
                <a:gd name="T78" fmla="+- 0 14971 14822"/>
                <a:gd name="T79" fmla="*/ 14971 h 305"/>
                <a:gd name="T80" fmla="+- 0 317 311"/>
                <a:gd name="T81" fmla="*/ T80 w 219"/>
                <a:gd name="T82" fmla="+- 0 15039 14822"/>
                <a:gd name="T83" fmla="*/ 15039 h 305"/>
                <a:gd name="T84" fmla="+- 0 325 311"/>
                <a:gd name="T85" fmla="*/ T84 w 219"/>
                <a:gd name="T86" fmla="+- 0 15036 14822"/>
                <a:gd name="T87" fmla="*/ 15036 h 305"/>
                <a:gd name="T88" fmla="+- 0 338 311"/>
                <a:gd name="T89" fmla="*/ T88 w 219"/>
                <a:gd name="T90" fmla="+- 0 15033 14822"/>
                <a:gd name="T91" fmla="*/ 15033 h 305"/>
                <a:gd name="T92" fmla="+- 0 346 311"/>
                <a:gd name="T93" fmla="*/ T92 w 219"/>
                <a:gd name="T94" fmla="+- 0 15033 14822"/>
                <a:gd name="T95" fmla="*/ 15033 h 305"/>
                <a:gd name="T96" fmla="+- 0 351 311"/>
                <a:gd name="T97" fmla="*/ T96 w 219"/>
                <a:gd name="T98" fmla="+- 0 15038 14822"/>
                <a:gd name="T99" fmla="*/ 15038 h 305"/>
                <a:gd name="T100" fmla="+- 0 387 311"/>
                <a:gd name="T101" fmla="*/ T100 w 219"/>
                <a:gd name="T102" fmla="+- 0 15039 14822"/>
                <a:gd name="T103" fmla="*/ 15039 h 305"/>
                <a:gd name="T104" fmla="+- 0 397 311"/>
                <a:gd name="T105" fmla="*/ T104 w 219"/>
                <a:gd name="T106" fmla="+- 0 15031 14822"/>
                <a:gd name="T107" fmla="*/ 15031 h 305"/>
                <a:gd name="T108" fmla="+- 0 400 311"/>
                <a:gd name="T109" fmla="*/ T108 w 219"/>
                <a:gd name="T110" fmla="+- 0 15009 14822"/>
                <a:gd name="T111" fmla="*/ 15009 h 305"/>
                <a:gd name="T112" fmla="+- 0 401 311"/>
                <a:gd name="T113" fmla="*/ T112 w 219"/>
                <a:gd name="T114" fmla="+- 0 15032 14822"/>
                <a:gd name="T115" fmla="*/ 15032 h 305"/>
                <a:gd name="T116" fmla="+- 0 411 311"/>
                <a:gd name="T117" fmla="*/ T116 w 219"/>
                <a:gd name="T118" fmla="+- 0 15049 14822"/>
                <a:gd name="T119" fmla="*/ 15049 h 305"/>
                <a:gd name="T120" fmla="+- 0 425 311"/>
                <a:gd name="T121" fmla="*/ T120 w 219"/>
                <a:gd name="T122" fmla="+- 0 15040 14822"/>
                <a:gd name="T123" fmla="*/ 15040 h 305"/>
                <a:gd name="T124" fmla="+- 0 432 311"/>
                <a:gd name="T125" fmla="*/ T124 w 219"/>
                <a:gd name="T126" fmla="+- 0 15046 14822"/>
                <a:gd name="T127" fmla="*/ 15046 h 305"/>
                <a:gd name="T128" fmla="+- 0 445 311"/>
                <a:gd name="T129" fmla="*/ T128 w 219"/>
                <a:gd name="T130" fmla="+- 0 15040 14822"/>
                <a:gd name="T131" fmla="*/ 15040 h 305"/>
                <a:gd name="T132" fmla="+- 0 449 311"/>
                <a:gd name="T133" fmla="*/ T132 w 219"/>
                <a:gd name="T134" fmla="+- 0 15033 14822"/>
                <a:gd name="T135" fmla="*/ 15033 h 305"/>
                <a:gd name="T136" fmla="+- 0 455 311"/>
                <a:gd name="T137" fmla="*/ T136 w 219"/>
                <a:gd name="T138" fmla="+- 0 15037 14822"/>
                <a:gd name="T139" fmla="*/ 15037 h 305"/>
                <a:gd name="T140" fmla="+- 0 463 311"/>
                <a:gd name="T141" fmla="*/ T140 w 219"/>
                <a:gd name="T142" fmla="+- 0 15042 14822"/>
                <a:gd name="T143" fmla="*/ 15042 h 305"/>
                <a:gd name="T144" fmla="+- 0 476 311"/>
                <a:gd name="T145" fmla="*/ T144 w 219"/>
                <a:gd name="T146" fmla="+- 0 15057 14822"/>
                <a:gd name="T147" fmla="*/ 15057 h 305"/>
                <a:gd name="T148" fmla="+- 0 486 311"/>
                <a:gd name="T149" fmla="*/ T148 w 219"/>
                <a:gd name="T150" fmla="+- 0 15053 14822"/>
                <a:gd name="T151" fmla="*/ 15053 h 305"/>
                <a:gd name="T152" fmla="+- 0 505 311"/>
                <a:gd name="T153" fmla="*/ T152 w 219"/>
                <a:gd name="T154" fmla="+- 0 15042 14822"/>
                <a:gd name="T155" fmla="*/ 15042 h 305"/>
                <a:gd name="T156" fmla="+- 0 496 311"/>
                <a:gd name="T157" fmla="*/ T156 w 219"/>
                <a:gd name="T158" fmla="+- 0 15031 14822"/>
                <a:gd name="T159" fmla="*/ 15031 h 305"/>
                <a:gd name="T160" fmla="+- 0 475 311"/>
                <a:gd name="T161" fmla="*/ T160 w 219"/>
                <a:gd name="T162" fmla="+- 0 15031 14822"/>
                <a:gd name="T163" fmla="*/ 15031 h 305"/>
                <a:gd name="T164" fmla="+- 0 495 311"/>
                <a:gd name="T165" fmla="*/ T164 w 219"/>
                <a:gd name="T166" fmla="+- 0 15015 14822"/>
                <a:gd name="T167" fmla="*/ 15015 h 305"/>
                <a:gd name="T168" fmla="+- 0 482 311"/>
                <a:gd name="T169" fmla="*/ T168 w 219"/>
                <a:gd name="T170" fmla="+- 0 14985 14822"/>
                <a:gd name="T171" fmla="*/ 14985 h 305"/>
                <a:gd name="T172" fmla="+- 0 473 311"/>
                <a:gd name="T173" fmla="*/ T172 w 219"/>
                <a:gd name="T174" fmla="+- 0 14985 14822"/>
                <a:gd name="T175" fmla="*/ 14985 h 305"/>
                <a:gd name="T176" fmla="+- 0 487 311"/>
                <a:gd name="T177" fmla="*/ T176 w 219"/>
                <a:gd name="T178" fmla="+- 0 14971 14822"/>
                <a:gd name="T179" fmla="*/ 14971 h 305"/>
                <a:gd name="T180" fmla="+- 0 495 311"/>
                <a:gd name="T181" fmla="*/ T180 w 219"/>
                <a:gd name="T182" fmla="+- 0 14952 14822"/>
                <a:gd name="T183" fmla="*/ 14952 h 305"/>
                <a:gd name="T184" fmla="+- 0 483 311"/>
                <a:gd name="T185" fmla="*/ T184 w 219"/>
                <a:gd name="T186" fmla="+- 0 14950 14822"/>
                <a:gd name="T187" fmla="*/ 14950 h 305"/>
                <a:gd name="T188" fmla="+- 0 474 311"/>
                <a:gd name="T189" fmla="*/ T188 w 219"/>
                <a:gd name="T190" fmla="+- 0 14937 14822"/>
                <a:gd name="T191" fmla="*/ 14937 h 305"/>
                <a:gd name="T192" fmla="+- 0 491 311"/>
                <a:gd name="T193" fmla="*/ T192 w 219"/>
                <a:gd name="T194" fmla="+- 0 14936 14822"/>
                <a:gd name="T195" fmla="*/ 14936 h 305"/>
                <a:gd name="T196" fmla="+- 0 497 311"/>
                <a:gd name="T197" fmla="*/ T196 w 219"/>
                <a:gd name="T198" fmla="+- 0 14922 14822"/>
                <a:gd name="T199" fmla="*/ 14922 h 305"/>
                <a:gd name="T200" fmla="+- 0 507 311"/>
                <a:gd name="T201" fmla="*/ T200 w 219"/>
                <a:gd name="T202" fmla="+- 0 14908 14822"/>
                <a:gd name="T203" fmla="*/ 14908 h 305"/>
                <a:gd name="T204" fmla="+- 0 495 311"/>
                <a:gd name="T205" fmla="*/ T204 w 219"/>
                <a:gd name="T206" fmla="+- 0 14882 14822"/>
                <a:gd name="T207" fmla="*/ 14882 h 305"/>
                <a:gd name="T208" fmla="+- 0 504 311"/>
                <a:gd name="T209" fmla="*/ T208 w 219"/>
                <a:gd name="T210" fmla="+- 0 14875 14822"/>
                <a:gd name="T211" fmla="*/ 14875 h 305"/>
                <a:gd name="T212" fmla="+- 0 522 311"/>
                <a:gd name="T213" fmla="*/ T212 w 219"/>
                <a:gd name="T214" fmla="+- 0 14867 14822"/>
                <a:gd name="T215" fmla="*/ 14867 h 3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219" h="305">
                  <a:moveTo>
                    <a:pt x="207" y="257"/>
                  </a:moveTo>
                  <a:lnTo>
                    <a:pt x="200" y="255"/>
                  </a:lnTo>
                  <a:lnTo>
                    <a:pt x="199" y="247"/>
                  </a:lnTo>
                  <a:lnTo>
                    <a:pt x="196" y="249"/>
                  </a:lnTo>
                  <a:lnTo>
                    <a:pt x="193" y="249"/>
                  </a:lnTo>
                  <a:lnTo>
                    <a:pt x="186" y="249"/>
                  </a:lnTo>
                  <a:lnTo>
                    <a:pt x="175" y="248"/>
                  </a:lnTo>
                  <a:lnTo>
                    <a:pt x="171" y="248"/>
                  </a:lnTo>
                  <a:lnTo>
                    <a:pt x="170" y="248"/>
                  </a:lnTo>
                  <a:lnTo>
                    <a:pt x="168" y="248"/>
                  </a:lnTo>
                  <a:lnTo>
                    <a:pt x="172" y="264"/>
                  </a:lnTo>
                  <a:lnTo>
                    <a:pt x="175" y="266"/>
                  </a:lnTo>
                  <a:lnTo>
                    <a:pt x="177" y="269"/>
                  </a:lnTo>
                  <a:lnTo>
                    <a:pt x="179" y="273"/>
                  </a:lnTo>
                  <a:lnTo>
                    <a:pt x="189" y="269"/>
                  </a:lnTo>
                  <a:lnTo>
                    <a:pt x="200" y="274"/>
                  </a:lnTo>
                  <a:lnTo>
                    <a:pt x="206" y="267"/>
                  </a:lnTo>
                  <a:lnTo>
                    <a:pt x="207" y="257"/>
                  </a:lnTo>
                  <a:close/>
                  <a:moveTo>
                    <a:pt x="216" y="299"/>
                  </a:moveTo>
                  <a:lnTo>
                    <a:pt x="216" y="283"/>
                  </a:lnTo>
                  <a:lnTo>
                    <a:pt x="215" y="282"/>
                  </a:lnTo>
                  <a:lnTo>
                    <a:pt x="215" y="281"/>
                  </a:lnTo>
                  <a:lnTo>
                    <a:pt x="212" y="280"/>
                  </a:lnTo>
                  <a:lnTo>
                    <a:pt x="208" y="283"/>
                  </a:lnTo>
                  <a:lnTo>
                    <a:pt x="203" y="286"/>
                  </a:lnTo>
                  <a:lnTo>
                    <a:pt x="196" y="286"/>
                  </a:lnTo>
                  <a:lnTo>
                    <a:pt x="194" y="286"/>
                  </a:lnTo>
                  <a:lnTo>
                    <a:pt x="192" y="285"/>
                  </a:lnTo>
                  <a:lnTo>
                    <a:pt x="187" y="289"/>
                  </a:lnTo>
                  <a:lnTo>
                    <a:pt x="187" y="297"/>
                  </a:lnTo>
                  <a:lnTo>
                    <a:pt x="189" y="305"/>
                  </a:lnTo>
                  <a:lnTo>
                    <a:pt x="194" y="300"/>
                  </a:lnTo>
                  <a:lnTo>
                    <a:pt x="199" y="299"/>
                  </a:lnTo>
                  <a:lnTo>
                    <a:pt x="207" y="299"/>
                  </a:lnTo>
                  <a:lnTo>
                    <a:pt x="211" y="299"/>
                  </a:lnTo>
                  <a:lnTo>
                    <a:pt x="212" y="299"/>
                  </a:lnTo>
                  <a:lnTo>
                    <a:pt x="213" y="299"/>
                  </a:lnTo>
                  <a:lnTo>
                    <a:pt x="215" y="300"/>
                  </a:lnTo>
                  <a:lnTo>
                    <a:pt x="216" y="299"/>
                  </a:lnTo>
                  <a:close/>
                  <a:moveTo>
                    <a:pt x="218" y="36"/>
                  </a:moveTo>
                  <a:lnTo>
                    <a:pt x="216" y="33"/>
                  </a:lnTo>
                  <a:lnTo>
                    <a:pt x="215" y="30"/>
                  </a:lnTo>
                  <a:lnTo>
                    <a:pt x="216" y="28"/>
                  </a:lnTo>
                  <a:lnTo>
                    <a:pt x="204" y="26"/>
                  </a:lnTo>
                  <a:lnTo>
                    <a:pt x="194" y="20"/>
                  </a:lnTo>
                  <a:lnTo>
                    <a:pt x="192" y="6"/>
                  </a:lnTo>
                  <a:lnTo>
                    <a:pt x="192" y="3"/>
                  </a:lnTo>
                  <a:lnTo>
                    <a:pt x="188" y="5"/>
                  </a:lnTo>
                  <a:lnTo>
                    <a:pt x="185" y="6"/>
                  </a:lnTo>
                  <a:lnTo>
                    <a:pt x="177" y="6"/>
                  </a:lnTo>
                  <a:lnTo>
                    <a:pt x="160" y="0"/>
                  </a:lnTo>
                  <a:lnTo>
                    <a:pt x="154" y="0"/>
                  </a:lnTo>
                  <a:lnTo>
                    <a:pt x="152" y="0"/>
                  </a:lnTo>
                  <a:lnTo>
                    <a:pt x="151" y="1"/>
                  </a:lnTo>
                  <a:lnTo>
                    <a:pt x="127" y="13"/>
                  </a:lnTo>
                  <a:lnTo>
                    <a:pt x="100" y="15"/>
                  </a:lnTo>
                  <a:lnTo>
                    <a:pt x="78" y="20"/>
                  </a:lnTo>
                  <a:lnTo>
                    <a:pt x="67" y="45"/>
                  </a:lnTo>
                  <a:lnTo>
                    <a:pt x="65" y="44"/>
                  </a:lnTo>
                  <a:lnTo>
                    <a:pt x="63" y="43"/>
                  </a:lnTo>
                  <a:lnTo>
                    <a:pt x="59" y="43"/>
                  </a:lnTo>
                  <a:lnTo>
                    <a:pt x="53" y="45"/>
                  </a:lnTo>
                  <a:lnTo>
                    <a:pt x="51" y="45"/>
                  </a:lnTo>
                  <a:lnTo>
                    <a:pt x="47" y="45"/>
                  </a:lnTo>
                  <a:lnTo>
                    <a:pt x="42" y="58"/>
                  </a:lnTo>
                  <a:lnTo>
                    <a:pt x="32" y="71"/>
                  </a:lnTo>
                  <a:lnTo>
                    <a:pt x="19" y="82"/>
                  </a:lnTo>
                  <a:lnTo>
                    <a:pt x="2" y="88"/>
                  </a:lnTo>
                  <a:lnTo>
                    <a:pt x="0" y="100"/>
                  </a:lnTo>
                  <a:lnTo>
                    <a:pt x="14" y="101"/>
                  </a:lnTo>
                  <a:lnTo>
                    <a:pt x="18" y="114"/>
                  </a:lnTo>
                  <a:lnTo>
                    <a:pt x="18" y="115"/>
                  </a:lnTo>
                  <a:lnTo>
                    <a:pt x="12" y="126"/>
                  </a:lnTo>
                  <a:lnTo>
                    <a:pt x="7" y="138"/>
                  </a:lnTo>
                  <a:lnTo>
                    <a:pt x="0" y="149"/>
                  </a:lnTo>
                  <a:lnTo>
                    <a:pt x="10" y="168"/>
                  </a:lnTo>
                  <a:lnTo>
                    <a:pt x="17" y="185"/>
                  </a:lnTo>
                  <a:lnTo>
                    <a:pt x="18" y="201"/>
                  </a:lnTo>
                  <a:lnTo>
                    <a:pt x="6" y="217"/>
                  </a:lnTo>
                  <a:lnTo>
                    <a:pt x="11" y="220"/>
                  </a:lnTo>
                  <a:lnTo>
                    <a:pt x="20" y="227"/>
                  </a:lnTo>
                  <a:lnTo>
                    <a:pt x="20" y="222"/>
                  </a:lnTo>
                  <a:lnTo>
                    <a:pt x="14" y="214"/>
                  </a:lnTo>
                  <a:lnTo>
                    <a:pt x="20" y="211"/>
                  </a:lnTo>
                  <a:lnTo>
                    <a:pt x="21" y="211"/>
                  </a:lnTo>
                  <a:lnTo>
                    <a:pt x="27" y="211"/>
                  </a:lnTo>
                  <a:lnTo>
                    <a:pt x="25" y="224"/>
                  </a:lnTo>
                  <a:lnTo>
                    <a:pt x="31" y="227"/>
                  </a:lnTo>
                  <a:lnTo>
                    <a:pt x="36" y="221"/>
                  </a:lnTo>
                  <a:lnTo>
                    <a:pt x="35" y="211"/>
                  </a:lnTo>
                  <a:lnTo>
                    <a:pt x="34" y="202"/>
                  </a:lnTo>
                  <a:lnTo>
                    <a:pt x="39" y="194"/>
                  </a:lnTo>
                  <a:lnTo>
                    <a:pt x="46" y="200"/>
                  </a:lnTo>
                  <a:lnTo>
                    <a:pt x="40" y="216"/>
                  </a:lnTo>
                  <a:lnTo>
                    <a:pt x="50" y="223"/>
                  </a:lnTo>
                  <a:lnTo>
                    <a:pt x="60" y="223"/>
                  </a:lnTo>
                  <a:lnTo>
                    <a:pt x="65" y="217"/>
                  </a:lnTo>
                  <a:lnTo>
                    <a:pt x="76" y="217"/>
                  </a:lnTo>
                  <a:lnTo>
                    <a:pt x="77" y="218"/>
                  </a:lnTo>
                  <a:lnTo>
                    <a:pt x="80" y="218"/>
                  </a:lnTo>
                  <a:lnTo>
                    <a:pt x="80" y="217"/>
                  </a:lnTo>
                  <a:lnTo>
                    <a:pt x="86" y="209"/>
                  </a:lnTo>
                  <a:lnTo>
                    <a:pt x="81" y="194"/>
                  </a:lnTo>
                  <a:lnTo>
                    <a:pt x="80" y="191"/>
                  </a:lnTo>
                  <a:lnTo>
                    <a:pt x="88" y="186"/>
                  </a:lnTo>
                  <a:lnTo>
                    <a:pt x="89" y="187"/>
                  </a:lnTo>
                  <a:lnTo>
                    <a:pt x="91" y="187"/>
                  </a:lnTo>
                  <a:lnTo>
                    <a:pt x="93" y="187"/>
                  </a:lnTo>
                  <a:lnTo>
                    <a:pt x="93" y="198"/>
                  </a:lnTo>
                  <a:lnTo>
                    <a:pt x="90" y="210"/>
                  </a:lnTo>
                  <a:lnTo>
                    <a:pt x="90" y="215"/>
                  </a:lnTo>
                  <a:lnTo>
                    <a:pt x="90" y="222"/>
                  </a:lnTo>
                  <a:lnTo>
                    <a:pt x="99" y="227"/>
                  </a:lnTo>
                  <a:lnTo>
                    <a:pt x="100" y="227"/>
                  </a:lnTo>
                  <a:lnTo>
                    <a:pt x="101" y="227"/>
                  </a:lnTo>
                  <a:lnTo>
                    <a:pt x="109" y="226"/>
                  </a:lnTo>
                  <a:lnTo>
                    <a:pt x="107" y="220"/>
                  </a:lnTo>
                  <a:lnTo>
                    <a:pt x="114" y="218"/>
                  </a:lnTo>
                  <a:lnTo>
                    <a:pt x="119" y="218"/>
                  </a:lnTo>
                  <a:lnTo>
                    <a:pt x="119" y="222"/>
                  </a:lnTo>
                  <a:lnTo>
                    <a:pt x="121" y="224"/>
                  </a:lnTo>
                  <a:lnTo>
                    <a:pt x="124" y="223"/>
                  </a:lnTo>
                  <a:lnTo>
                    <a:pt x="128" y="222"/>
                  </a:lnTo>
                  <a:lnTo>
                    <a:pt x="131" y="222"/>
                  </a:lnTo>
                  <a:lnTo>
                    <a:pt x="134" y="218"/>
                  </a:lnTo>
                  <a:lnTo>
                    <a:pt x="134" y="214"/>
                  </a:lnTo>
                  <a:lnTo>
                    <a:pt x="137" y="211"/>
                  </a:lnTo>
                  <a:lnTo>
                    <a:pt x="138" y="211"/>
                  </a:lnTo>
                  <a:lnTo>
                    <a:pt x="141" y="211"/>
                  </a:lnTo>
                  <a:lnTo>
                    <a:pt x="143" y="211"/>
                  </a:lnTo>
                  <a:lnTo>
                    <a:pt x="144" y="212"/>
                  </a:lnTo>
                  <a:lnTo>
                    <a:pt x="144" y="215"/>
                  </a:lnTo>
                  <a:lnTo>
                    <a:pt x="143" y="218"/>
                  </a:lnTo>
                  <a:lnTo>
                    <a:pt x="143" y="220"/>
                  </a:lnTo>
                  <a:lnTo>
                    <a:pt x="152" y="220"/>
                  </a:lnTo>
                  <a:lnTo>
                    <a:pt x="158" y="222"/>
                  </a:lnTo>
                  <a:lnTo>
                    <a:pt x="163" y="225"/>
                  </a:lnTo>
                  <a:lnTo>
                    <a:pt x="165" y="232"/>
                  </a:lnTo>
                  <a:lnTo>
                    <a:pt x="165" y="235"/>
                  </a:lnTo>
                  <a:lnTo>
                    <a:pt x="167" y="232"/>
                  </a:lnTo>
                  <a:lnTo>
                    <a:pt x="169" y="230"/>
                  </a:lnTo>
                  <a:lnTo>
                    <a:pt x="172" y="229"/>
                  </a:lnTo>
                  <a:lnTo>
                    <a:pt x="175" y="231"/>
                  </a:lnTo>
                  <a:lnTo>
                    <a:pt x="177" y="232"/>
                  </a:lnTo>
                  <a:lnTo>
                    <a:pt x="191" y="232"/>
                  </a:lnTo>
                  <a:lnTo>
                    <a:pt x="191" y="229"/>
                  </a:lnTo>
                  <a:lnTo>
                    <a:pt x="194" y="220"/>
                  </a:lnTo>
                  <a:lnTo>
                    <a:pt x="195" y="215"/>
                  </a:lnTo>
                  <a:lnTo>
                    <a:pt x="188" y="211"/>
                  </a:lnTo>
                  <a:lnTo>
                    <a:pt x="188" y="210"/>
                  </a:lnTo>
                  <a:lnTo>
                    <a:pt x="185" y="209"/>
                  </a:lnTo>
                  <a:lnTo>
                    <a:pt x="180" y="209"/>
                  </a:lnTo>
                  <a:lnTo>
                    <a:pt x="176" y="210"/>
                  </a:lnTo>
                  <a:lnTo>
                    <a:pt x="167" y="210"/>
                  </a:lnTo>
                  <a:lnTo>
                    <a:pt x="164" y="209"/>
                  </a:lnTo>
                  <a:lnTo>
                    <a:pt x="163" y="201"/>
                  </a:lnTo>
                  <a:lnTo>
                    <a:pt x="172" y="193"/>
                  </a:lnTo>
                  <a:lnTo>
                    <a:pt x="184" y="195"/>
                  </a:lnTo>
                  <a:lnTo>
                    <a:pt x="184" y="193"/>
                  </a:lnTo>
                  <a:lnTo>
                    <a:pt x="183" y="186"/>
                  </a:lnTo>
                  <a:lnTo>
                    <a:pt x="182" y="173"/>
                  </a:lnTo>
                  <a:lnTo>
                    <a:pt x="176" y="167"/>
                  </a:lnTo>
                  <a:lnTo>
                    <a:pt x="171" y="163"/>
                  </a:lnTo>
                  <a:lnTo>
                    <a:pt x="171" y="162"/>
                  </a:lnTo>
                  <a:lnTo>
                    <a:pt x="169" y="162"/>
                  </a:lnTo>
                  <a:lnTo>
                    <a:pt x="168" y="163"/>
                  </a:lnTo>
                  <a:lnTo>
                    <a:pt x="162" y="163"/>
                  </a:lnTo>
                  <a:lnTo>
                    <a:pt x="159" y="159"/>
                  </a:lnTo>
                  <a:lnTo>
                    <a:pt x="157" y="155"/>
                  </a:lnTo>
                  <a:lnTo>
                    <a:pt x="163" y="148"/>
                  </a:lnTo>
                  <a:lnTo>
                    <a:pt x="176" y="149"/>
                  </a:lnTo>
                  <a:lnTo>
                    <a:pt x="177" y="148"/>
                  </a:lnTo>
                  <a:lnTo>
                    <a:pt x="184" y="144"/>
                  </a:lnTo>
                  <a:lnTo>
                    <a:pt x="184" y="137"/>
                  </a:lnTo>
                  <a:lnTo>
                    <a:pt x="184" y="130"/>
                  </a:lnTo>
                  <a:lnTo>
                    <a:pt x="181" y="128"/>
                  </a:lnTo>
                  <a:lnTo>
                    <a:pt x="180" y="127"/>
                  </a:lnTo>
                  <a:lnTo>
                    <a:pt x="176" y="127"/>
                  </a:lnTo>
                  <a:lnTo>
                    <a:pt x="172" y="128"/>
                  </a:lnTo>
                  <a:lnTo>
                    <a:pt x="163" y="128"/>
                  </a:lnTo>
                  <a:lnTo>
                    <a:pt x="158" y="126"/>
                  </a:lnTo>
                  <a:lnTo>
                    <a:pt x="159" y="119"/>
                  </a:lnTo>
                  <a:lnTo>
                    <a:pt x="163" y="115"/>
                  </a:lnTo>
                  <a:lnTo>
                    <a:pt x="168" y="114"/>
                  </a:lnTo>
                  <a:lnTo>
                    <a:pt x="175" y="115"/>
                  </a:lnTo>
                  <a:lnTo>
                    <a:pt x="180" y="115"/>
                  </a:lnTo>
                  <a:lnTo>
                    <a:pt x="180" y="114"/>
                  </a:lnTo>
                  <a:lnTo>
                    <a:pt x="183" y="114"/>
                  </a:lnTo>
                  <a:lnTo>
                    <a:pt x="186" y="112"/>
                  </a:lnTo>
                  <a:lnTo>
                    <a:pt x="184" y="104"/>
                  </a:lnTo>
                  <a:lnTo>
                    <a:pt x="186" y="100"/>
                  </a:lnTo>
                  <a:lnTo>
                    <a:pt x="190" y="99"/>
                  </a:lnTo>
                  <a:lnTo>
                    <a:pt x="191" y="97"/>
                  </a:lnTo>
                  <a:lnTo>
                    <a:pt x="194" y="96"/>
                  </a:lnTo>
                  <a:lnTo>
                    <a:pt x="196" y="86"/>
                  </a:lnTo>
                  <a:lnTo>
                    <a:pt x="198" y="78"/>
                  </a:lnTo>
                  <a:lnTo>
                    <a:pt x="200" y="69"/>
                  </a:lnTo>
                  <a:lnTo>
                    <a:pt x="193" y="64"/>
                  </a:lnTo>
                  <a:lnTo>
                    <a:pt x="184" y="60"/>
                  </a:lnTo>
                  <a:lnTo>
                    <a:pt x="178" y="55"/>
                  </a:lnTo>
                  <a:lnTo>
                    <a:pt x="180" y="46"/>
                  </a:lnTo>
                  <a:lnTo>
                    <a:pt x="190" y="46"/>
                  </a:lnTo>
                  <a:lnTo>
                    <a:pt x="193" y="53"/>
                  </a:lnTo>
                  <a:lnTo>
                    <a:pt x="200" y="57"/>
                  </a:lnTo>
                  <a:lnTo>
                    <a:pt x="212" y="55"/>
                  </a:lnTo>
                  <a:lnTo>
                    <a:pt x="211" y="46"/>
                  </a:lnTo>
                  <a:lnTo>
                    <a:pt x="211" y="45"/>
                  </a:lnTo>
                  <a:lnTo>
                    <a:pt x="211" y="41"/>
                  </a:lnTo>
                  <a:lnTo>
                    <a:pt x="218" y="36"/>
                  </a:lnTo>
                  <a:close/>
                </a:path>
              </a:pathLst>
            </a:custGeom>
            <a:solidFill>
              <a:srgbClr val="FFD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4151" name="docshape1081">
              <a:extLst>
                <a:ext uri="{FF2B5EF4-FFF2-40B4-BE49-F238E27FC236}">
                  <a16:creationId xmlns:a16="http://schemas.microsoft.com/office/drawing/2014/main" id="{5622E476-593B-4714-858A-4792E24395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" y="15104"/>
              <a:ext cx="6" cy="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0" name="docshape1082">
              <a:extLst>
                <a:ext uri="{FF2B5EF4-FFF2-40B4-BE49-F238E27FC236}">
                  <a16:creationId xmlns:a16="http://schemas.microsoft.com/office/drawing/2014/main" id="{8435443E-957C-47E9-B337-65177791FC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5042"/>
              <a:ext cx="51" cy="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cshape1083">
              <a:extLst>
                <a:ext uri="{FF2B5EF4-FFF2-40B4-BE49-F238E27FC236}">
                  <a16:creationId xmlns:a16="http://schemas.microsoft.com/office/drawing/2014/main" id="{66F7D777-7148-4776-85B6-9574B4356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" y="14886"/>
              <a:ext cx="289" cy="238"/>
            </a:xfrm>
            <a:custGeom>
              <a:avLst/>
              <a:gdLst>
                <a:gd name="T0" fmla="+- 0 430 325"/>
                <a:gd name="T1" fmla="*/ T0 w 289"/>
                <a:gd name="T2" fmla="+- 0 15044 14886"/>
                <a:gd name="T3" fmla="*/ 15044 h 238"/>
                <a:gd name="T4" fmla="+- 0 425 325"/>
                <a:gd name="T5" fmla="*/ T4 w 289"/>
                <a:gd name="T6" fmla="+- 0 15040 14886"/>
                <a:gd name="T7" fmla="*/ 15040 h 238"/>
                <a:gd name="T8" fmla="+- 0 418 325"/>
                <a:gd name="T9" fmla="*/ T8 w 289"/>
                <a:gd name="T10" fmla="+- 0 15042 14886"/>
                <a:gd name="T11" fmla="*/ 15042 h 238"/>
                <a:gd name="T12" fmla="+- 0 412 325"/>
                <a:gd name="T13" fmla="*/ T12 w 289"/>
                <a:gd name="T14" fmla="+- 0 15049 14886"/>
                <a:gd name="T15" fmla="*/ 15049 h 238"/>
                <a:gd name="T16" fmla="+- 0 410 325"/>
                <a:gd name="T17" fmla="*/ T16 w 289"/>
                <a:gd name="T18" fmla="+- 0 15049 14886"/>
                <a:gd name="T19" fmla="*/ 15049 h 238"/>
                <a:gd name="T20" fmla="+- 0 403 325"/>
                <a:gd name="T21" fmla="*/ T20 w 289"/>
                <a:gd name="T22" fmla="+- 0 15045 14886"/>
                <a:gd name="T23" fmla="*/ 15045 h 238"/>
                <a:gd name="T24" fmla="+- 0 401 325"/>
                <a:gd name="T25" fmla="*/ T24 w 289"/>
                <a:gd name="T26" fmla="+- 0 15040 14886"/>
                <a:gd name="T27" fmla="*/ 15040 h 238"/>
                <a:gd name="T28" fmla="+- 0 404 325"/>
                <a:gd name="T29" fmla="*/ T28 w 289"/>
                <a:gd name="T30" fmla="+- 0 15020 14886"/>
                <a:gd name="T31" fmla="*/ 15020 h 238"/>
                <a:gd name="T32" fmla="+- 0 402 325"/>
                <a:gd name="T33" fmla="*/ T32 w 289"/>
                <a:gd name="T34" fmla="+- 0 15009 14886"/>
                <a:gd name="T35" fmla="*/ 15009 h 238"/>
                <a:gd name="T36" fmla="+- 0 399 325"/>
                <a:gd name="T37" fmla="*/ T36 w 289"/>
                <a:gd name="T38" fmla="+- 0 15008 14886"/>
                <a:gd name="T39" fmla="*/ 15008 h 238"/>
                <a:gd name="T40" fmla="+- 0 397 325"/>
                <a:gd name="T41" fmla="*/ T40 w 289"/>
                <a:gd name="T42" fmla="+- 0 15031 14886"/>
                <a:gd name="T43" fmla="*/ 15031 h 238"/>
                <a:gd name="T44" fmla="+- 0 388 325"/>
                <a:gd name="T45" fmla="*/ T44 w 289"/>
                <a:gd name="T46" fmla="+- 0 15040 14886"/>
                <a:gd name="T47" fmla="*/ 15040 h 238"/>
                <a:gd name="T48" fmla="+- 0 376 325"/>
                <a:gd name="T49" fmla="*/ T48 w 289"/>
                <a:gd name="T50" fmla="+- 0 15039 14886"/>
                <a:gd name="T51" fmla="*/ 15039 h 238"/>
                <a:gd name="T52" fmla="+- 0 361 325"/>
                <a:gd name="T53" fmla="*/ T52 w 289"/>
                <a:gd name="T54" fmla="+- 0 15045 14886"/>
                <a:gd name="T55" fmla="*/ 15045 h 238"/>
                <a:gd name="T56" fmla="+- 0 357 325"/>
                <a:gd name="T57" fmla="*/ T56 w 289"/>
                <a:gd name="T58" fmla="+- 0 15022 14886"/>
                <a:gd name="T59" fmla="*/ 15022 h 238"/>
                <a:gd name="T60" fmla="+- 0 345 325"/>
                <a:gd name="T61" fmla="*/ T60 w 289"/>
                <a:gd name="T62" fmla="+- 0 15024 14886"/>
                <a:gd name="T63" fmla="*/ 15024 h 238"/>
                <a:gd name="T64" fmla="+- 0 347 325"/>
                <a:gd name="T65" fmla="*/ T64 w 289"/>
                <a:gd name="T66" fmla="+- 0 15043 14886"/>
                <a:gd name="T67" fmla="*/ 15043 h 238"/>
                <a:gd name="T68" fmla="+- 0 336 325"/>
                <a:gd name="T69" fmla="*/ T68 w 289"/>
                <a:gd name="T70" fmla="+- 0 15046 14886"/>
                <a:gd name="T71" fmla="*/ 15046 h 238"/>
                <a:gd name="T72" fmla="+- 0 332 325"/>
                <a:gd name="T73" fmla="*/ T72 w 289"/>
                <a:gd name="T74" fmla="+- 0 15033 14886"/>
                <a:gd name="T75" fmla="*/ 15033 h 238"/>
                <a:gd name="T76" fmla="+- 0 331 325"/>
                <a:gd name="T77" fmla="*/ T76 w 289"/>
                <a:gd name="T78" fmla="+- 0 15033 14886"/>
                <a:gd name="T79" fmla="*/ 15033 h 238"/>
                <a:gd name="T80" fmla="+- 0 331 325"/>
                <a:gd name="T81" fmla="*/ T80 w 289"/>
                <a:gd name="T82" fmla="+- 0 15044 14886"/>
                <a:gd name="T83" fmla="*/ 15044 h 238"/>
                <a:gd name="T84" fmla="+- 0 352 325"/>
                <a:gd name="T85" fmla="*/ T84 w 289"/>
                <a:gd name="T86" fmla="+- 0 15064 14886"/>
                <a:gd name="T87" fmla="*/ 15064 h 238"/>
                <a:gd name="T88" fmla="+- 0 390 325"/>
                <a:gd name="T89" fmla="*/ T88 w 289"/>
                <a:gd name="T90" fmla="+- 0 15101 14886"/>
                <a:gd name="T91" fmla="*/ 15101 h 238"/>
                <a:gd name="T92" fmla="+- 0 402 325"/>
                <a:gd name="T93" fmla="*/ T92 w 289"/>
                <a:gd name="T94" fmla="+- 0 15123 14886"/>
                <a:gd name="T95" fmla="*/ 15123 h 238"/>
                <a:gd name="T96" fmla="+- 0 407 325"/>
                <a:gd name="T97" fmla="*/ T96 w 289"/>
                <a:gd name="T98" fmla="+- 0 15124 14886"/>
                <a:gd name="T99" fmla="*/ 15124 h 238"/>
                <a:gd name="T100" fmla="+- 0 414 325"/>
                <a:gd name="T101" fmla="*/ T100 w 289"/>
                <a:gd name="T102" fmla="+- 0 15085 14886"/>
                <a:gd name="T103" fmla="*/ 15085 h 238"/>
                <a:gd name="T104" fmla="+- 0 424 325"/>
                <a:gd name="T105" fmla="*/ T104 w 289"/>
                <a:gd name="T106" fmla="+- 0 15049 14886"/>
                <a:gd name="T107" fmla="*/ 15049 h 238"/>
                <a:gd name="T108" fmla="+- 0 427 325"/>
                <a:gd name="T109" fmla="*/ T108 w 289"/>
                <a:gd name="T110" fmla="+- 0 15047 14886"/>
                <a:gd name="T111" fmla="*/ 15047 h 238"/>
                <a:gd name="T112" fmla="+- 0 458 325"/>
                <a:gd name="T113" fmla="*/ T112 w 289"/>
                <a:gd name="T114" fmla="+- 0 15116 14886"/>
                <a:gd name="T115" fmla="*/ 15116 h 238"/>
                <a:gd name="T116" fmla="+- 0 453 325"/>
                <a:gd name="T117" fmla="*/ T116 w 289"/>
                <a:gd name="T118" fmla="+- 0 15095 14886"/>
                <a:gd name="T119" fmla="*/ 15095 h 238"/>
                <a:gd name="T120" fmla="+- 0 448 325"/>
                <a:gd name="T121" fmla="*/ T120 w 289"/>
                <a:gd name="T122" fmla="+- 0 15095 14886"/>
                <a:gd name="T123" fmla="*/ 15095 h 238"/>
                <a:gd name="T124" fmla="+- 0 448 325"/>
                <a:gd name="T125" fmla="*/ T124 w 289"/>
                <a:gd name="T126" fmla="+- 0 15118 14886"/>
                <a:gd name="T127" fmla="*/ 15118 h 238"/>
                <a:gd name="T128" fmla="+- 0 458 325"/>
                <a:gd name="T129" fmla="*/ T128 w 289"/>
                <a:gd name="T130" fmla="+- 0 15116 14886"/>
                <a:gd name="T131" fmla="*/ 15116 h 238"/>
                <a:gd name="T132" fmla="+- 0 524 325"/>
                <a:gd name="T133" fmla="*/ T132 w 289"/>
                <a:gd name="T134" fmla="+- 0 15121 14886"/>
                <a:gd name="T135" fmla="*/ 15121 h 238"/>
                <a:gd name="T136" fmla="+- 0 523 325"/>
                <a:gd name="T137" fmla="*/ T136 w 289"/>
                <a:gd name="T138" fmla="+- 0 15121 14886"/>
                <a:gd name="T139" fmla="*/ 15121 h 238"/>
                <a:gd name="T140" fmla="+- 0 522 325"/>
                <a:gd name="T141" fmla="*/ T140 w 289"/>
                <a:gd name="T142" fmla="+- 0 15121 14886"/>
                <a:gd name="T143" fmla="*/ 15121 h 238"/>
                <a:gd name="T144" fmla="+- 0 523 325"/>
                <a:gd name="T145" fmla="*/ T144 w 289"/>
                <a:gd name="T146" fmla="+- 0 15121 14886"/>
                <a:gd name="T147" fmla="*/ 15121 h 238"/>
                <a:gd name="T148" fmla="+- 0 614 325"/>
                <a:gd name="T149" fmla="*/ T148 w 289"/>
                <a:gd name="T150" fmla="+- 0 14999 14886"/>
                <a:gd name="T151" fmla="*/ 14999 h 238"/>
                <a:gd name="T152" fmla="+- 0 598 325"/>
                <a:gd name="T153" fmla="*/ T152 w 289"/>
                <a:gd name="T154" fmla="+- 0 14926 14886"/>
                <a:gd name="T155" fmla="*/ 14926 h 238"/>
                <a:gd name="T156" fmla="+- 0 596 325"/>
                <a:gd name="T157" fmla="*/ T156 w 289"/>
                <a:gd name="T158" fmla="+- 0 14906 14886"/>
                <a:gd name="T159" fmla="*/ 14906 h 238"/>
                <a:gd name="T160" fmla="+- 0 599 325"/>
                <a:gd name="T161" fmla="*/ T160 w 289"/>
                <a:gd name="T162" fmla="+- 0 14897 14886"/>
                <a:gd name="T163" fmla="*/ 14897 h 238"/>
                <a:gd name="T164" fmla="+- 0 597 325"/>
                <a:gd name="T165" fmla="*/ T164 w 289"/>
                <a:gd name="T166" fmla="+- 0 14897 14886"/>
                <a:gd name="T167" fmla="*/ 14897 h 238"/>
                <a:gd name="T168" fmla="+- 0 580 325"/>
                <a:gd name="T169" fmla="*/ T168 w 289"/>
                <a:gd name="T170" fmla="+- 0 14893 14886"/>
                <a:gd name="T171" fmla="*/ 14893 h 238"/>
                <a:gd name="T172" fmla="+- 0 573 325"/>
                <a:gd name="T173" fmla="*/ T172 w 289"/>
                <a:gd name="T174" fmla="+- 0 14937 14886"/>
                <a:gd name="T175" fmla="*/ 14937 h 238"/>
                <a:gd name="T176" fmla="+- 0 572 325"/>
                <a:gd name="T177" fmla="*/ T176 w 289"/>
                <a:gd name="T178" fmla="+- 0 15097 14886"/>
                <a:gd name="T179" fmla="*/ 15097 h 238"/>
                <a:gd name="T180" fmla="+- 0 575 325"/>
                <a:gd name="T181" fmla="*/ T180 w 289"/>
                <a:gd name="T182" fmla="+- 0 15097 14886"/>
                <a:gd name="T183" fmla="*/ 15097 h 238"/>
                <a:gd name="T184" fmla="+- 0 582 325"/>
                <a:gd name="T185" fmla="*/ T184 w 289"/>
                <a:gd name="T186" fmla="+- 0 15096 14886"/>
                <a:gd name="T187" fmla="*/ 15096 h 238"/>
                <a:gd name="T188" fmla="+- 0 573 325"/>
                <a:gd name="T189" fmla="*/ T188 w 289"/>
                <a:gd name="T190" fmla="+- 0 15079 14886"/>
                <a:gd name="T191" fmla="*/ 15079 h 238"/>
                <a:gd name="T192" fmla="+- 0 580 325"/>
                <a:gd name="T193" fmla="*/ T192 w 289"/>
                <a:gd name="T194" fmla="+- 0 15060 14886"/>
                <a:gd name="T195" fmla="*/ 15060 h 238"/>
                <a:gd name="T196" fmla="+- 0 584 325"/>
                <a:gd name="T197" fmla="*/ T196 w 289"/>
                <a:gd name="T198" fmla="+- 0 15059 14886"/>
                <a:gd name="T199" fmla="*/ 15059 h 238"/>
                <a:gd name="T200" fmla="+- 0 587 325"/>
                <a:gd name="T201" fmla="*/ T200 w 289"/>
                <a:gd name="T202" fmla="+- 0 15060 14886"/>
                <a:gd name="T203" fmla="*/ 15060 h 238"/>
                <a:gd name="T204" fmla="+- 0 594 325"/>
                <a:gd name="T205" fmla="*/ T204 w 289"/>
                <a:gd name="T206" fmla="+- 0 15060 14886"/>
                <a:gd name="T207" fmla="*/ 15060 h 238"/>
                <a:gd name="T208" fmla="+- 0 596 325"/>
                <a:gd name="T209" fmla="*/ T208 w 289"/>
                <a:gd name="T210" fmla="+- 0 15059 14886"/>
                <a:gd name="T211" fmla="*/ 15059 h 238"/>
                <a:gd name="T212" fmla="+- 0 599 325"/>
                <a:gd name="T213" fmla="*/ T212 w 289"/>
                <a:gd name="T214" fmla="+- 0 15052 14886"/>
                <a:gd name="T215" fmla="*/ 15052 h 238"/>
                <a:gd name="T216" fmla="+- 0 597 325"/>
                <a:gd name="T217" fmla="*/ T216 w 289"/>
                <a:gd name="T218" fmla="+- 0 15037 14886"/>
                <a:gd name="T219" fmla="*/ 15037 h 238"/>
                <a:gd name="T220" fmla="+- 0 596 325"/>
                <a:gd name="T221" fmla="*/ T220 w 289"/>
                <a:gd name="T222" fmla="+- 0 15034 14886"/>
                <a:gd name="T223" fmla="*/ 15034 h 238"/>
                <a:gd name="T224" fmla="+- 0 597 325"/>
                <a:gd name="T225" fmla="*/ T224 w 289"/>
                <a:gd name="T226" fmla="+- 0 15020 14886"/>
                <a:gd name="T227" fmla="*/ 15020 h 238"/>
                <a:gd name="T228" fmla="+- 0 599 325"/>
                <a:gd name="T229" fmla="*/ T228 w 289"/>
                <a:gd name="T230" fmla="+- 0 15028 14886"/>
                <a:gd name="T231" fmla="*/ 15028 h 238"/>
                <a:gd name="T232" fmla="+- 0 604 325"/>
                <a:gd name="T233" fmla="*/ T232 w 289"/>
                <a:gd name="T234" fmla="+- 0 15019 14886"/>
                <a:gd name="T235" fmla="*/ 15019 h 238"/>
                <a:gd name="T236" fmla="+- 0 614 325"/>
                <a:gd name="T237" fmla="*/ T236 w 289"/>
                <a:gd name="T238" fmla="+- 0 14999 14886"/>
                <a:gd name="T239" fmla="*/ 14999 h 2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289" h="238">
                  <a:moveTo>
                    <a:pt x="107" y="160"/>
                  </a:moveTo>
                  <a:lnTo>
                    <a:pt x="105" y="158"/>
                  </a:lnTo>
                  <a:lnTo>
                    <a:pt x="105" y="154"/>
                  </a:lnTo>
                  <a:lnTo>
                    <a:pt x="100" y="154"/>
                  </a:lnTo>
                  <a:lnTo>
                    <a:pt x="93" y="156"/>
                  </a:lnTo>
                  <a:lnTo>
                    <a:pt x="95" y="162"/>
                  </a:lnTo>
                  <a:lnTo>
                    <a:pt x="87" y="163"/>
                  </a:lnTo>
                  <a:lnTo>
                    <a:pt x="86" y="163"/>
                  </a:lnTo>
                  <a:lnTo>
                    <a:pt x="85" y="163"/>
                  </a:lnTo>
                  <a:lnTo>
                    <a:pt x="84" y="163"/>
                  </a:lnTo>
                  <a:lnTo>
                    <a:pt x="78" y="159"/>
                  </a:lnTo>
                  <a:lnTo>
                    <a:pt x="76" y="158"/>
                  </a:lnTo>
                  <a:lnTo>
                    <a:pt x="76" y="154"/>
                  </a:lnTo>
                  <a:lnTo>
                    <a:pt x="76" y="147"/>
                  </a:lnTo>
                  <a:lnTo>
                    <a:pt x="79" y="134"/>
                  </a:lnTo>
                  <a:lnTo>
                    <a:pt x="79" y="123"/>
                  </a:lnTo>
                  <a:lnTo>
                    <a:pt x="77" y="123"/>
                  </a:lnTo>
                  <a:lnTo>
                    <a:pt x="75" y="123"/>
                  </a:lnTo>
                  <a:lnTo>
                    <a:pt x="74" y="122"/>
                  </a:lnTo>
                  <a:lnTo>
                    <a:pt x="66" y="127"/>
                  </a:lnTo>
                  <a:lnTo>
                    <a:pt x="72" y="145"/>
                  </a:lnTo>
                  <a:lnTo>
                    <a:pt x="66" y="154"/>
                  </a:lnTo>
                  <a:lnTo>
                    <a:pt x="63" y="154"/>
                  </a:lnTo>
                  <a:lnTo>
                    <a:pt x="62" y="153"/>
                  </a:lnTo>
                  <a:lnTo>
                    <a:pt x="51" y="153"/>
                  </a:lnTo>
                  <a:lnTo>
                    <a:pt x="46" y="159"/>
                  </a:lnTo>
                  <a:lnTo>
                    <a:pt x="36" y="159"/>
                  </a:lnTo>
                  <a:lnTo>
                    <a:pt x="26" y="152"/>
                  </a:lnTo>
                  <a:lnTo>
                    <a:pt x="32" y="136"/>
                  </a:lnTo>
                  <a:lnTo>
                    <a:pt x="25" y="130"/>
                  </a:lnTo>
                  <a:lnTo>
                    <a:pt x="20" y="138"/>
                  </a:lnTo>
                  <a:lnTo>
                    <a:pt x="21" y="148"/>
                  </a:lnTo>
                  <a:lnTo>
                    <a:pt x="22" y="157"/>
                  </a:lnTo>
                  <a:lnTo>
                    <a:pt x="17" y="163"/>
                  </a:lnTo>
                  <a:lnTo>
                    <a:pt x="11" y="160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6" y="147"/>
                  </a:lnTo>
                  <a:lnTo>
                    <a:pt x="0" y="150"/>
                  </a:lnTo>
                  <a:lnTo>
                    <a:pt x="6" y="158"/>
                  </a:lnTo>
                  <a:lnTo>
                    <a:pt x="6" y="163"/>
                  </a:lnTo>
                  <a:lnTo>
                    <a:pt x="27" y="178"/>
                  </a:lnTo>
                  <a:lnTo>
                    <a:pt x="48" y="195"/>
                  </a:lnTo>
                  <a:lnTo>
                    <a:pt x="65" y="215"/>
                  </a:lnTo>
                  <a:lnTo>
                    <a:pt x="75" y="237"/>
                  </a:lnTo>
                  <a:lnTo>
                    <a:pt x="77" y="237"/>
                  </a:lnTo>
                  <a:lnTo>
                    <a:pt x="80" y="238"/>
                  </a:lnTo>
                  <a:lnTo>
                    <a:pt x="82" y="238"/>
                  </a:lnTo>
                  <a:lnTo>
                    <a:pt x="85" y="218"/>
                  </a:lnTo>
                  <a:lnTo>
                    <a:pt x="89" y="199"/>
                  </a:lnTo>
                  <a:lnTo>
                    <a:pt x="93" y="180"/>
                  </a:lnTo>
                  <a:lnTo>
                    <a:pt x="99" y="163"/>
                  </a:lnTo>
                  <a:lnTo>
                    <a:pt x="99" y="162"/>
                  </a:lnTo>
                  <a:lnTo>
                    <a:pt x="102" y="161"/>
                  </a:lnTo>
                  <a:lnTo>
                    <a:pt x="107" y="160"/>
                  </a:lnTo>
                  <a:close/>
                  <a:moveTo>
                    <a:pt x="133" y="230"/>
                  </a:moveTo>
                  <a:lnTo>
                    <a:pt x="131" y="219"/>
                  </a:lnTo>
                  <a:lnTo>
                    <a:pt x="128" y="209"/>
                  </a:lnTo>
                  <a:lnTo>
                    <a:pt x="126" y="200"/>
                  </a:lnTo>
                  <a:lnTo>
                    <a:pt x="123" y="209"/>
                  </a:lnTo>
                  <a:lnTo>
                    <a:pt x="118" y="233"/>
                  </a:lnTo>
                  <a:lnTo>
                    <a:pt x="123" y="232"/>
                  </a:lnTo>
                  <a:lnTo>
                    <a:pt x="128" y="231"/>
                  </a:lnTo>
                  <a:lnTo>
                    <a:pt x="133" y="230"/>
                  </a:lnTo>
                  <a:close/>
                  <a:moveTo>
                    <a:pt x="199" y="235"/>
                  </a:moveTo>
                  <a:lnTo>
                    <a:pt x="199" y="235"/>
                  </a:lnTo>
                  <a:lnTo>
                    <a:pt x="198" y="235"/>
                  </a:lnTo>
                  <a:lnTo>
                    <a:pt x="197" y="235"/>
                  </a:lnTo>
                  <a:lnTo>
                    <a:pt x="198" y="235"/>
                  </a:lnTo>
                  <a:lnTo>
                    <a:pt x="199" y="235"/>
                  </a:lnTo>
                  <a:close/>
                  <a:moveTo>
                    <a:pt x="289" y="113"/>
                  </a:moveTo>
                  <a:lnTo>
                    <a:pt x="277" y="50"/>
                  </a:lnTo>
                  <a:lnTo>
                    <a:pt x="273" y="40"/>
                  </a:lnTo>
                  <a:lnTo>
                    <a:pt x="271" y="29"/>
                  </a:lnTo>
                  <a:lnTo>
                    <a:pt x="271" y="20"/>
                  </a:lnTo>
                  <a:lnTo>
                    <a:pt x="274" y="11"/>
                  </a:lnTo>
                  <a:lnTo>
                    <a:pt x="273" y="11"/>
                  </a:lnTo>
                  <a:lnTo>
                    <a:pt x="272" y="11"/>
                  </a:lnTo>
                  <a:lnTo>
                    <a:pt x="263" y="11"/>
                  </a:lnTo>
                  <a:lnTo>
                    <a:pt x="255" y="7"/>
                  </a:lnTo>
                  <a:lnTo>
                    <a:pt x="249" y="0"/>
                  </a:lnTo>
                  <a:lnTo>
                    <a:pt x="248" y="51"/>
                  </a:lnTo>
                  <a:lnTo>
                    <a:pt x="247" y="104"/>
                  </a:lnTo>
                  <a:lnTo>
                    <a:pt x="247" y="211"/>
                  </a:lnTo>
                  <a:lnTo>
                    <a:pt x="249" y="211"/>
                  </a:lnTo>
                  <a:lnTo>
                    <a:pt x="250" y="211"/>
                  </a:lnTo>
                  <a:lnTo>
                    <a:pt x="254" y="211"/>
                  </a:lnTo>
                  <a:lnTo>
                    <a:pt x="257" y="210"/>
                  </a:lnTo>
                  <a:lnTo>
                    <a:pt x="259" y="207"/>
                  </a:lnTo>
                  <a:lnTo>
                    <a:pt x="248" y="193"/>
                  </a:lnTo>
                  <a:lnTo>
                    <a:pt x="249" y="183"/>
                  </a:lnTo>
                  <a:lnTo>
                    <a:pt x="255" y="174"/>
                  </a:lnTo>
                  <a:lnTo>
                    <a:pt x="257" y="173"/>
                  </a:lnTo>
                  <a:lnTo>
                    <a:pt x="259" y="173"/>
                  </a:lnTo>
                  <a:lnTo>
                    <a:pt x="260" y="174"/>
                  </a:lnTo>
                  <a:lnTo>
                    <a:pt x="262" y="174"/>
                  </a:lnTo>
                  <a:lnTo>
                    <a:pt x="265" y="174"/>
                  </a:lnTo>
                  <a:lnTo>
                    <a:pt x="269" y="174"/>
                  </a:lnTo>
                  <a:lnTo>
                    <a:pt x="271" y="173"/>
                  </a:lnTo>
                  <a:lnTo>
                    <a:pt x="274" y="173"/>
                  </a:lnTo>
                  <a:lnTo>
                    <a:pt x="274" y="166"/>
                  </a:lnTo>
                  <a:lnTo>
                    <a:pt x="273" y="152"/>
                  </a:lnTo>
                  <a:lnTo>
                    <a:pt x="272" y="151"/>
                  </a:lnTo>
                  <a:lnTo>
                    <a:pt x="272" y="149"/>
                  </a:lnTo>
                  <a:lnTo>
                    <a:pt x="271" y="148"/>
                  </a:lnTo>
                  <a:lnTo>
                    <a:pt x="273" y="145"/>
                  </a:lnTo>
                  <a:lnTo>
                    <a:pt x="272" y="134"/>
                  </a:lnTo>
                  <a:lnTo>
                    <a:pt x="273" y="137"/>
                  </a:lnTo>
                  <a:lnTo>
                    <a:pt x="274" y="142"/>
                  </a:lnTo>
                  <a:lnTo>
                    <a:pt x="278" y="134"/>
                  </a:lnTo>
                  <a:lnTo>
                    <a:pt x="279" y="133"/>
                  </a:lnTo>
                  <a:lnTo>
                    <a:pt x="284" y="123"/>
                  </a:lnTo>
                  <a:lnTo>
                    <a:pt x="289" y="113"/>
                  </a:lnTo>
                  <a:close/>
                </a:path>
              </a:pathLst>
            </a:custGeom>
            <a:solidFill>
              <a:srgbClr val="FFD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4148" name="docshape1084">
              <a:extLst>
                <a:ext uri="{FF2B5EF4-FFF2-40B4-BE49-F238E27FC236}">
                  <a16:creationId xmlns:a16="http://schemas.microsoft.com/office/drawing/2014/main" id="{190DFF25-D097-47E1-B804-CB0ED4719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" y="14849"/>
              <a:ext cx="183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7" name="docshape1085">
              <a:extLst>
                <a:ext uri="{FF2B5EF4-FFF2-40B4-BE49-F238E27FC236}">
                  <a16:creationId xmlns:a16="http://schemas.microsoft.com/office/drawing/2014/main" id="{E859D514-25D3-4867-BCBF-031FDCF379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" y="14936"/>
              <a:ext cx="22" cy="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6" name="docshape1086">
              <a:extLst>
                <a:ext uri="{FF2B5EF4-FFF2-40B4-BE49-F238E27FC236}">
                  <a16:creationId xmlns:a16="http://schemas.microsoft.com/office/drawing/2014/main" id="{3475314F-13EE-4842-9893-2420CB4EF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" y="15042"/>
              <a:ext cx="85" cy="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docshape1087">
              <a:extLst>
                <a:ext uri="{FF2B5EF4-FFF2-40B4-BE49-F238E27FC236}">
                  <a16:creationId xmlns:a16="http://schemas.microsoft.com/office/drawing/2014/main" id="{645CD238-CDB9-4517-A393-86F06C3CB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15292"/>
              <a:ext cx="173" cy="161"/>
            </a:xfrm>
            <a:custGeom>
              <a:avLst/>
              <a:gdLst>
                <a:gd name="T0" fmla="+- 0 597 575"/>
                <a:gd name="T1" fmla="*/ T0 w 173"/>
                <a:gd name="T2" fmla="+- 0 15423 15292"/>
                <a:gd name="T3" fmla="*/ 15423 h 161"/>
                <a:gd name="T4" fmla="+- 0 591 575"/>
                <a:gd name="T5" fmla="*/ T4 w 173"/>
                <a:gd name="T6" fmla="+- 0 15418 15292"/>
                <a:gd name="T7" fmla="*/ 15418 h 161"/>
                <a:gd name="T8" fmla="+- 0 597 575"/>
                <a:gd name="T9" fmla="*/ T8 w 173"/>
                <a:gd name="T10" fmla="+- 0 15424 15292"/>
                <a:gd name="T11" fmla="*/ 15424 h 161"/>
                <a:gd name="T12" fmla="+- 0 600 575"/>
                <a:gd name="T13" fmla="*/ T12 w 173"/>
                <a:gd name="T14" fmla="+- 0 15426 15292"/>
                <a:gd name="T15" fmla="*/ 15426 h 161"/>
                <a:gd name="T16" fmla="+- 0 600 575"/>
                <a:gd name="T17" fmla="*/ T16 w 173"/>
                <a:gd name="T18" fmla="+- 0 15425 15292"/>
                <a:gd name="T19" fmla="*/ 15425 h 161"/>
                <a:gd name="T20" fmla="+- 0 598 575"/>
                <a:gd name="T21" fmla="*/ T20 w 173"/>
                <a:gd name="T22" fmla="+- 0 15333 15292"/>
                <a:gd name="T23" fmla="*/ 15333 h 161"/>
                <a:gd name="T24" fmla="+- 0 594 575"/>
                <a:gd name="T25" fmla="*/ T24 w 173"/>
                <a:gd name="T26" fmla="+- 0 15328 15292"/>
                <a:gd name="T27" fmla="*/ 15328 h 161"/>
                <a:gd name="T28" fmla="+- 0 592 575"/>
                <a:gd name="T29" fmla="*/ T28 w 173"/>
                <a:gd name="T30" fmla="+- 0 15305 15292"/>
                <a:gd name="T31" fmla="*/ 15305 h 161"/>
                <a:gd name="T32" fmla="+- 0 580 575"/>
                <a:gd name="T33" fmla="*/ T32 w 173"/>
                <a:gd name="T34" fmla="+- 0 15299 15292"/>
                <a:gd name="T35" fmla="*/ 15299 h 161"/>
                <a:gd name="T36" fmla="+- 0 576 575"/>
                <a:gd name="T37" fmla="*/ T36 w 173"/>
                <a:gd name="T38" fmla="+- 0 15346 15292"/>
                <a:gd name="T39" fmla="*/ 15346 h 161"/>
                <a:gd name="T40" fmla="+- 0 577 575"/>
                <a:gd name="T41" fmla="*/ T40 w 173"/>
                <a:gd name="T42" fmla="+- 0 15383 15292"/>
                <a:gd name="T43" fmla="*/ 15383 h 161"/>
                <a:gd name="T44" fmla="+- 0 589 575"/>
                <a:gd name="T45" fmla="*/ T44 w 173"/>
                <a:gd name="T46" fmla="+- 0 15397 15292"/>
                <a:gd name="T47" fmla="*/ 15397 h 161"/>
                <a:gd name="T48" fmla="+- 0 600 575"/>
                <a:gd name="T49" fmla="*/ T48 w 173"/>
                <a:gd name="T50" fmla="+- 0 15407 15292"/>
                <a:gd name="T51" fmla="*/ 15407 h 161"/>
                <a:gd name="T52" fmla="+- 0 650 575"/>
                <a:gd name="T53" fmla="*/ T52 w 173"/>
                <a:gd name="T54" fmla="+- 0 15435 15292"/>
                <a:gd name="T55" fmla="*/ 15435 h 161"/>
                <a:gd name="T56" fmla="+- 0 646 575"/>
                <a:gd name="T57" fmla="*/ T56 w 173"/>
                <a:gd name="T58" fmla="+- 0 15433 15292"/>
                <a:gd name="T59" fmla="*/ 15433 h 161"/>
                <a:gd name="T60" fmla="+- 0 644 575"/>
                <a:gd name="T61" fmla="*/ T60 w 173"/>
                <a:gd name="T62" fmla="+- 0 15447 15292"/>
                <a:gd name="T63" fmla="*/ 15447 h 161"/>
                <a:gd name="T64" fmla="+- 0 649 575"/>
                <a:gd name="T65" fmla="*/ T64 w 173"/>
                <a:gd name="T66" fmla="+- 0 15444 15292"/>
                <a:gd name="T67" fmla="*/ 15444 h 161"/>
                <a:gd name="T68" fmla="+- 0 650 575"/>
                <a:gd name="T69" fmla="*/ T68 w 173"/>
                <a:gd name="T70" fmla="+- 0 15435 15292"/>
                <a:gd name="T71" fmla="*/ 15435 h 161"/>
                <a:gd name="T72" fmla="+- 0 673 575"/>
                <a:gd name="T73" fmla="*/ T72 w 173"/>
                <a:gd name="T74" fmla="+- 0 15445 15292"/>
                <a:gd name="T75" fmla="*/ 15445 h 161"/>
                <a:gd name="T76" fmla="+- 0 664 575"/>
                <a:gd name="T77" fmla="*/ T76 w 173"/>
                <a:gd name="T78" fmla="+- 0 15441 15292"/>
                <a:gd name="T79" fmla="*/ 15441 h 161"/>
                <a:gd name="T80" fmla="+- 0 664 575"/>
                <a:gd name="T81" fmla="*/ T80 w 173"/>
                <a:gd name="T82" fmla="+- 0 15452 15292"/>
                <a:gd name="T83" fmla="*/ 15452 h 161"/>
                <a:gd name="T84" fmla="+- 0 670 575"/>
                <a:gd name="T85" fmla="*/ T84 w 173"/>
                <a:gd name="T86" fmla="+- 0 15450 15292"/>
                <a:gd name="T87" fmla="*/ 15450 h 161"/>
                <a:gd name="T88" fmla="+- 0 678 575"/>
                <a:gd name="T89" fmla="*/ T88 w 173"/>
                <a:gd name="T90" fmla="+- 0 15446 15292"/>
                <a:gd name="T91" fmla="*/ 15446 h 161"/>
                <a:gd name="T92" fmla="+- 0 669 575"/>
                <a:gd name="T93" fmla="*/ T92 w 173"/>
                <a:gd name="T94" fmla="+- 0 15302 15292"/>
                <a:gd name="T95" fmla="*/ 15302 h 161"/>
                <a:gd name="T96" fmla="+- 0 652 575"/>
                <a:gd name="T97" fmla="*/ T96 w 173"/>
                <a:gd name="T98" fmla="+- 0 15317 15292"/>
                <a:gd name="T99" fmla="*/ 15317 h 161"/>
                <a:gd name="T100" fmla="+- 0 644 575"/>
                <a:gd name="T101" fmla="*/ T100 w 173"/>
                <a:gd name="T102" fmla="+- 0 15330 15292"/>
                <a:gd name="T103" fmla="*/ 15330 h 161"/>
                <a:gd name="T104" fmla="+- 0 642 575"/>
                <a:gd name="T105" fmla="*/ T104 w 173"/>
                <a:gd name="T106" fmla="+- 0 15377 15292"/>
                <a:gd name="T107" fmla="*/ 15377 h 161"/>
                <a:gd name="T108" fmla="+- 0 652 575"/>
                <a:gd name="T109" fmla="*/ T108 w 173"/>
                <a:gd name="T110" fmla="+- 0 15424 15292"/>
                <a:gd name="T111" fmla="*/ 15424 h 161"/>
                <a:gd name="T112" fmla="+- 0 660 575"/>
                <a:gd name="T113" fmla="*/ T112 w 173"/>
                <a:gd name="T114" fmla="+- 0 15390 15292"/>
                <a:gd name="T115" fmla="*/ 15390 h 161"/>
                <a:gd name="T116" fmla="+- 0 671 575"/>
                <a:gd name="T117" fmla="*/ T116 w 173"/>
                <a:gd name="T118" fmla="+- 0 15364 15292"/>
                <a:gd name="T119" fmla="*/ 15364 h 161"/>
                <a:gd name="T120" fmla="+- 0 667 575"/>
                <a:gd name="T121" fmla="*/ T120 w 173"/>
                <a:gd name="T122" fmla="+- 0 15390 15292"/>
                <a:gd name="T123" fmla="*/ 15390 h 161"/>
                <a:gd name="T124" fmla="+- 0 665 575"/>
                <a:gd name="T125" fmla="*/ T124 w 173"/>
                <a:gd name="T126" fmla="+- 0 15428 15292"/>
                <a:gd name="T127" fmla="*/ 15428 h 161"/>
                <a:gd name="T128" fmla="+- 0 680 575"/>
                <a:gd name="T129" fmla="*/ T128 w 173"/>
                <a:gd name="T130" fmla="+- 0 15430 15292"/>
                <a:gd name="T131" fmla="*/ 15430 h 161"/>
                <a:gd name="T132" fmla="+- 0 689 575"/>
                <a:gd name="T133" fmla="*/ T132 w 173"/>
                <a:gd name="T134" fmla="+- 0 15419 15292"/>
                <a:gd name="T135" fmla="*/ 15419 h 161"/>
                <a:gd name="T136" fmla="+- 0 743 575"/>
                <a:gd name="T137" fmla="*/ T136 w 173"/>
                <a:gd name="T138" fmla="+- 0 15325 15292"/>
                <a:gd name="T139" fmla="*/ 15325 h 161"/>
                <a:gd name="T140" fmla="+- 0 737 575"/>
                <a:gd name="T141" fmla="*/ T140 w 173"/>
                <a:gd name="T142" fmla="+- 0 15304 15292"/>
                <a:gd name="T143" fmla="*/ 15304 h 161"/>
                <a:gd name="T144" fmla="+- 0 737 575"/>
                <a:gd name="T145" fmla="*/ T144 w 173"/>
                <a:gd name="T146" fmla="+- 0 15390 15292"/>
                <a:gd name="T147" fmla="*/ 15390 h 161"/>
                <a:gd name="T148" fmla="+- 0 742 575"/>
                <a:gd name="T149" fmla="*/ T148 w 173"/>
                <a:gd name="T150" fmla="+- 0 15365 15292"/>
                <a:gd name="T151" fmla="*/ 15365 h 1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173" h="161">
                  <a:moveTo>
                    <a:pt x="25" y="133"/>
                  </a:moveTo>
                  <a:lnTo>
                    <a:pt x="22" y="131"/>
                  </a:lnTo>
                  <a:lnTo>
                    <a:pt x="19" y="129"/>
                  </a:lnTo>
                  <a:lnTo>
                    <a:pt x="16" y="126"/>
                  </a:lnTo>
                  <a:lnTo>
                    <a:pt x="19" y="129"/>
                  </a:lnTo>
                  <a:lnTo>
                    <a:pt x="22" y="132"/>
                  </a:lnTo>
                  <a:lnTo>
                    <a:pt x="25" y="135"/>
                  </a:lnTo>
                  <a:lnTo>
                    <a:pt x="25" y="134"/>
                  </a:lnTo>
                  <a:lnTo>
                    <a:pt x="25" y="133"/>
                  </a:lnTo>
                  <a:close/>
                  <a:moveTo>
                    <a:pt x="26" y="43"/>
                  </a:moveTo>
                  <a:lnTo>
                    <a:pt x="23" y="41"/>
                  </a:lnTo>
                  <a:lnTo>
                    <a:pt x="20" y="39"/>
                  </a:lnTo>
                  <a:lnTo>
                    <a:pt x="19" y="36"/>
                  </a:lnTo>
                  <a:lnTo>
                    <a:pt x="15" y="28"/>
                  </a:lnTo>
                  <a:lnTo>
                    <a:pt x="17" y="13"/>
                  </a:lnTo>
                  <a:lnTo>
                    <a:pt x="21" y="0"/>
                  </a:lnTo>
                  <a:lnTo>
                    <a:pt x="5" y="7"/>
                  </a:lnTo>
                  <a:lnTo>
                    <a:pt x="0" y="1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4" y="105"/>
                  </a:lnTo>
                  <a:lnTo>
                    <a:pt x="17" y="113"/>
                  </a:lnTo>
                  <a:lnTo>
                    <a:pt x="25" y="115"/>
                  </a:lnTo>
                  <a:lnTo>
                    <a:pt x="26" y="43"/>
                  </a:lnTo>
                  <a:close/>
                  <a:moveTo>
                    <a:pt x="75" y="143"/>
                  </a:moveTo>
                  <a:lnTo>
                    <a:pt x="73" y="142"/>
                  </a:lnTo>
                  <a:lnTo>
                    <a:pt x="71" y="141"/>
                  </a:lnTo>
                  <a:lnTo>
                    <a:pt x="68" y="140"/>
                  </a:lnTo>
                  <a:lnTo>
                    <a:pt x="69" y="155"/>
                  </a:lnTo>
                  <a:lnTo>
                    <a:pt x="73" y="156"/>
                  </a:lnTo>
                  <a:lnTo>
                    <a:pt x="74" y="152"/>
                  </a:lnTo>
                  <a:lnTo>
                    <a:pt x="74" y="147"/>
                  </a:lnTo>
                  <a:lnTo>
                    <a:pt x="75" y="143"/>
                  </a:lnTo>
                  <a:close/>
                  <a:moveTo>
                    <a:pt x="103" y="154"/>
                  </a:moveTo>
                  <a:lnTo>
                    <a:pt x="98" y="153"/>
                  </a:lnTo>
                  <a:lnTo>
                    <a:pt x="93" y="151"/>
                  </a:lnTo>
                  <a:lnTo>
                    <a:pt x="89" y="149"/>
                  </a:lnTo>
                  <a:lnTo>
                    <a:pt x="89" y="156"/>
                  </a:lnTo>
                  <a:lnTo>
                    <a:pt x="89" y="160"/>
                  </a:lnTo>
                  <a:lnTo>
                    <a:pt x="93" y="161"/>
                  </a:lnTo>
                  <a:lnTo>
                    <a:pt x="95" y="158"/>
                  </a:lnTo>
                  <a:lnTo>
                    <a:pt x="99" y="155"/>
                  </a:lnTo>
                  <a:lnTo>
                    <a:pt x="103" y="154"/>
                  </a:lnTo>
                  <a:close/>
                  <a:moveTo>
                    <a:pt x="114" y="127"/>
                  </a:moveTo>
                  <a:lnTo>
                    <a:pt x="94" y="10"/>
                  </a:lnTo>
                  <a:lnTo>
                    <a:pt x="89" y="17"/>
                  </a:lnTo>
                  <a:lnTo>
                    <a:pt x="77" y="25"/>
                  </a:lnTo>
                  <a:lnTo>
                    <a:pt x="74" y="33"/>
                  </a:lnTo>
                  <a:lnTo>
                    <a:pt x="69" y="38"/>
                  </a:lnTo>
                  <a:lnTo>
                    <a:pt x="65" y="42"/>
                  </a:lnTo>
                  <a:lnTo>
                    <a:pt x="67" y="85"/>
                  </a:lnTo>
                  <a:lnTo>
                    <a:pt x="68" y="130"/>
                  </a:lnTo>
                  <a:lnTo>
                    <a:pt x="77" y="132"/>
                  </a:lnTo>
                  <a:lnTo>
                    <a:pt x="80" y="115"/>
                  </a:lnTo>
                  <a:lnTo>
                    <a:pt x="85" y="98"/>
                  </a:lnTo>
                  <a:lnTo>
                    <a:pt x="90" y="84"/>
                  </a:lnTo>
                  <a:lnTo>
                    <a:pt x="96" y="72"/>
                  </a:lnTo>
                  <a:lnTo>
                    <a:pt x="94" y="86"/>
                  </a:lnTo>
                  <a:lnTo>
                    <a:pt x="92" y="98"/>
                  </a:lnTo>
                  <a:lnTo>
                    <a:pt x="91" y="112"/>
                  </a:lnTo>
                  <a:lnTo>
                    <a:pt x="90" y="136"/>
                  </a:lnTo>
                  <a:lnTo>
                    <a:pt x="99" y="138"/>
                  </a:lnTo>
                  <a:lnTo>
                    <a:pt x="105" y="138"/>
                  </a:lnTo>
                  <a:lnTo>
                    <a:pt x="113" y="142"/>
                  </a:lnTo>
                  <a:lnTo>
                    <a:pt x="114" y="127"/>
                  </a:lnTo>
                  <a:close/>
                  <a:moveTo>
                    <a:pt x="173" y="42"/>
                  </a:moveTo>
                  <a:lnTo>
                    <a:pt x="168" y="33"/>
                  </a:lnTo>
                  <a:lnTo>
                    <a:pt x="166" y="23"/>
                  </a:lnTo>
                  <a:lnTo>
                    <a:pt x="162" y="12"/>
                  </a:lnTo>
                  <a:lnTo>
                    <a:pt x="160" y="88"/>
                  </a:lnTo>
                  <a:lnTo>
                    <a:pt x="162" y="98"/>
                  </a:lnTo>
                  <a:lnTo>
                    <a:pt x="162" y="103"/>
                  </a:lnTo>
                  <a:lnTo>
                    <a:pt x="167" y="73"/>
                  </a:lnTo>
                  <a:lnTo>
                    <a:pt x="173" y="42"/>
                  </a:lnTo>
                  <a:close/>
                </a:path>
              </a:pathLst>
            </a:custGeom>
            <a:solidFill>
              <a:srgbClr val="FFD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4144" name="docshape1088">
              <a:extLst>
                <a:ext uri="{FF2B5EF4-FFF2-40B4-BE49-F238E27FC236}">
                  <a16:creationId xmlns:a16="http://schemas.microsoft.com/office/drawing/2014/main" id="{DB88C13D-FCFD-4500-9529-6A278FD08B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5305"/>
              <a:ext cx="10" cy="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3" name="docshape1089">
              <a:extLst>
                <a:ext uri="{FF2B5EF4-FFF2-40B4-BE49-F238E27FC236}">
                  <a16:creationId xmlns:a16="http://schemas.microsoft.com/office/drawing/2014/main" id="{9600BAC1-0A9E-419C-B7D2-9256D70EB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15266"/>
              <a:ext cx="157" cy="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docshape1090">
              <a:extLst>
                <a:ext uri="{FF2B5EF4-FFF2-40B4-BE49-F238E27FC236}">
                  <a16:creationId xmlns:a16="http://schemas.microsoft.com/office/drawing/2014/main" id="{93CA1A4D-2DAD-489A-94AA-24D156F2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" y="15256"/>
              <a:ext cx="79" cy="78"/>
            </a:xfrm>
            <a:custGeom>
              <a:avLst/>
              <a:gdLst>
                <a:gd name="T0" fmla="+- 0 602 590"/>
                <a:gd name="T1" fmla="*/ T0 w 79"/>
                <a:gd name="T2" fmla="+- 0 15290 15257"/>
                <a:gd name="T3" fmla="*/ 15290 h 78"/>
                <a:gd name="T4" fmla="+- 0 596 590"/>
                <a:gd name="T5" fmla="*/ T4 w 79"/>
                <a:gd name="T6" fmla="+- 0 15292 15257"/>
                <a:gd name="T7" fmla="*/ 15292 h 78"/>
                <a:gd name="T8" fmla="+- 0 592 590"/>
                <a:gd name="T9" fmla="*/ T8 w 79"/>
                <a:gd name="T10" fmla="+- 0 15305 15257"/>
                <a:gd name="T11" fmla="*/ 15305 h 78"/>
                <a:gd name="T12" fmla="+- 0 590 590"/>
                <a:gd name="T13" fmla="*/ T12 w 79"/>
                <a:gd name="T14" fmla="+- 0 15320 15257"/>
                <a:gd name="T15" fmla="*/ 15320 h 78"/>
                <a:gd name="T16" fmla="+- 0 595 590"/>
                <a:gd name="T17" fmla="*/ T16 w 79"/>
                <a:gd name="T18" fmla="+- 0 15331 15257"/>
                <a:gd name="T19" fmla="*/ 15331 h 78"/>
                <a:gd name="T20" fmla="+- 0 598 590"/>
                <a:gd name="T21" fmla="*/ T20 w 79"/>
                <a:gd name="T22" fmla="+- 0 15333 15257"/>
                <a:gd name="T23" fmla="*/ 15333 h 78"/>
                <a:gd name="T24" fmla="+- 0 601 590"/>
                <a:gd name="T25" fmla="*/ T24 w 79"/>
                <a:gd name="T26" fmla="+- 0 15335 15257"/>
                <a:gd name="T27" fmla="*/ 15335 h 78"/>
                <a:gd name="T28" fmla="+- 0 602 590"/>
                <a:gd name="T29" fmla="*/ T28 w 79"/>
                <a:gd name="T30" fmla="+- 0 15290 15257"/>
                <a:gd name="T31" fmla="*/ 15290 h 78"/>
                <a:gd name="T32" fmla="+- 0 669 590"/>
                <a:gd name="T33" fmla="*/ T32 w 79"/>
                <a:gd name="T34" fmla="+- 0 15302 15257"/>
                <a:gd name="T35" fmla="*/ 15302 h 78"/>
                <a:gd name="T36" fmla="+- 0 662 590"/>
                <a:gd name="T37" fmla="*/ T36 w 79"/>
                <a:gd name="T38" fmla="+- 0 15265 15257"/>
                <a:gd name="T39" fmla="*/ 15265 h 78"/>
                <a:gd name="T40" fmla="+- 0 657 590"/>
                <a:gd name="T41" fmla="*/ T40 w 79"/>
                <a:gd name="T42" fmla="+- 0 15263 15257"/>
                <a:gd name="T43" fmla="*/ 15263 h 78"/>
                <a:gd name="T44" fmla="+- 0 652 590"/>
                <a:gd name="T45" fmla="*/ T44 w 79"/>
                <a:gd name="T46" fmla="+- 0 15260 15257"/>
                <a:gd name="T47" fmla="*/ 15260 h 78"/>
                <a:gd name="T48" fmla="+- 0 646 590"/>
                <a:gd name="T49" fmla="*/ T48 w 79"/>
                <a:gd name="T50" fmla="+- 0 15257 15257"/>
                <a:gd name="T51" fmla="*/ 15257 h 78"/>
                <a:gd name="T52" fmla="+- 0 645 590"/>
                <a:gd name="T53" fmla="*/ T52 w 79"/>
                <a:gd name="T54" fmla="+- 0 15263 15257"/>
                <a:gd name="T55" fmla="*/ 15263 h 78"/>
                <a:gd name="T56" fmla="+- 0 642 590"/>
                <a:gd name="T57" fmla="*/ T56 w 79"/>
                <a:gd name="T58" fmla="+- 0 15265 15257"/>
                <a:gd name="T59" fmla="*/ 15265 h 78"/>
                <a:gd name="T60" fmla="+- 0 638 590"/>
                <a:gd name="T61" fmla="*/ T60 w 79"/>
                <a:gd name="T62" fmla="+- 0 15265 15257"/>
                <a:gd name="T63" fmla="*/ 15265 h 78"/>
                <a:gd name="T64" fmla="+- 0 635 590"/>
                <a:gd name="T65" fmla="*/ T64 w 79"/>
                <a:gd name="T66" fmla="+- 0 15264 15257"/>
                <a:gd name="T67" fmla="*/ 15264 h 78"/>
                <a:gd name="T68" fmla="+- 0 637 590"/>
                <a:gd name="T69" fmla="*/ T68 w 79"/>
                <a:gd name="T70" fmla="+- 0 15298 15257"/>
                <a:gd name="T71" fmla="*/ 15298 h 78"/>
                <a:gd name="T72" fmla="+- 0 640 590"/>
                <a:gd name="T73" fmla="*/ T72 w 79"/>
                <a:gd name="T74" fmla="+- 0 15334 15257"/>
                <a:gd name="T75" fmla="*/ 15334 h 78"/>
                <a:gd name="T76" fmla="+- 0 644 590"/>
                <a:gd name="T77" fmla="*/ T76 w 79"/>
                <a:gd name="T78" fmla="+- 0 15330 15257"/>
                <a:gd name="T79" fmla="*/ 15330 h 78"/>
                <a:gd name="T80" fmla="+- 0 649 590"/>
                <a:gd name="T81" fmla="*/ T80 w 79"/>
                <a:gd name="T82" fmla="+- 0 15325 15257"/>
                <a:gd name="T83" fmla="*/ 15325 h 78"/>
                <a:gd name="T84" fmla="+- 0 652 590"/>
                <a:gd name="T85" fmla="*/ T84 w 79"/>
                <a:gd name="T86" fmla="+- 0 15317 15257"/>
                <a:gd name="T87" fmla="*/ 15317 h 78"/>
                <a:gd name="T88" fmla="+- 0 657 590"/>
                <a:gd name="T89" fmla="*/ T88 w 79"/>
                <a:gd name="T90" fmla="+- 0 15313 15257"/>
                <a:gd name="T91" fmla="*/ 15313 h 78"/>
                <a:gd name="T92" fmla="+- 0 664 590"/>
                <a:gd name="T93" fmla="*/ T92 w 79"/>
                <a:gd name="T94" fmla="+- 0 15309 15257"/>
                <a:gd name="T95" fmla="*/ 15309 h 78"/>
                <a:gd name="T96" fmla="+- 0 669 590"/>
                <a:gd name="T97" fmla="*/ T96 w 79"/>
                <a:gd name="T98" fmla="+- 0 15302 15257"/>
                <a:gd name="T99" fmla="*/ 15302 h 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79" h="78">
                  <a:moveTo>
                    <a:pt x="12" y="33"/>
                  </a:moveTo>
                  <a:lnTo>
                    <a:pt x="6" y="35"/>
                  </a:lnTo>
                  <a:lnTo>
                    <a:pt x="2" y="48"/>
                  </a:lnTo>
                  <a:lnTo>
                    <a:pt x="0" y="63"/>
                  </a:lnTo>
                  <a:lnTo>
                    <a:pt x="5" y="74"/>
                  </a:lnTo>
                  <a:lnTo>
                    <a:pt x="8" y="76"/>
                  </a:lnTo>
                  <a:lnTo>
                    <a:pt x="11" y="78"/>
                  </a:lnTo>
                  <a:lnTo>
                    <a:pt x="12" y="33"/>
                  </a:lnTo>
                  <a:close/>
                  <a:moveTo>
                    <a:pt x="79" y="45"/>
                  </a:moveTo>
                  <a:lnTo>
                    <a:pt x="72" y="8"/>
                  </a:lnTo>
                  <a:lnTo>
                    <a:pt x="67" y="6"/>
                  </a:lnTo>
                  <a:lnTo>
                    <a:pt x="62" y="3"/>
                  </a:lnTo>
                  <a:lnTo>
                    <a:pt x="56" y="0"/>
                  </a:lnTo>
                  <a:lnTo>
                    <a:pt x="55" y="6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5" y="7"/>
                  </a:lnTo>
                  <a:lnTo>
                    <a:pt x="47" y="41"/>
                  </a:lnTo>
                  <a:lnTo>
                    <a:pt x="50" y="77"/>
                  </a:lnTo>
                  <a:lnTo>
                    <a:pt x="54" y="73"/>
                  </a:lnTo>
                  <a:lnTo>
                    <a:pt x="59" y="68"/>
                  </a:lnTo>
                  <a:lnTo>
                    <a:pt x="62" y="60"/>
                  </a:lnTo>
                  <a:lnTo>
                    <a:pt x="67" y="56"/>
                  </a:lnTo>
                  <a:lnTo>
                    <a:pt x="74" y="52"/>
                  </a:lnTo>
                  <a:lnTo>
                    <a:pt x="79" y="45"/>
                  </a:lnTo>
                  <a:close/>
                </a:path>
              </a:pathLst>
            </a:custGeom>
            <a:solidFill>
              <a:srgbClr val="FFD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4141" name="docshape1091">
              <a:extLst>
                <a:ext uri="{FF2B5EF4-FFF2-40B4-BE49-F238E27FC236}">
                  <a16:creationId xmlns:a16="http://schemas.microsoft.com/office/drawing/2014/main" id="{1BC93891-B4B9-4487-9969-CF87AE07A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" y="15260"/>
              <a:ext cx="39" cy="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40" name="docshape1092">
              <a:extLst>
                <a:ext uri="{FF2B5EF4-FFF2-40B4-BE49-F238E27FC236}">
                  <a16:creationId xmlns:a16="http://schemas.microsoft.com/office/drawing/2014/main" id="{C42E23FD-3E71-4EA5-8A50-061A30F116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" y="15262"/>
              <a:ext cx="50" cy="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docshape1093">
              <a:extLst>
                <a:ext uri="{FF2B5EF4-FFF2-40B4-BE49-F238E27FC236}">
                  <a16:creationId xmlns:a16="http://schemas.microsoft.com/office/drawing/2014/main" id="{5A95E7BE-356F-401E-A592-7551B3CF8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5382"/>
              <a:ext cx="112" cy="76"/>
            </a:xfrm>
            <a:custGeom>
              <a:avLst/>
              <a:gdLst>
                <a:gd name="T0" fmla="+- 0 600 577"/>
                <a:gd name="T1" fmla="*/ T0 w 112"/>
                <a:gd name="T2" fmla="+- 0 15407 15383"/>
                <a:gd name="T3" fmla="*/ 15407 h 76"/>
                <a:gd name="T4" fmla="+- 0 592 577"/>
                <a:gd name="T5" fmla="*/ T4 w 112"/>
                <a:gd name="T6" fmla="+- 0 15405 15383"/>
                <a:gd name="T7" fmla="*/ 15405 h 76"/>
                <a:gd name="T8" fmla="+- 0 589 577"/>
                <a:gd name="T9" fmla="*/ T8 w 112"/>
                <a:gd name="T10" fmla="+- 0 15397 15383"/>
                <a:gd name="T11" fmla="*/ 15397 h 76"/>
                <a:gd name="T12" fmla="+- 0 583 577"/>
                <a:gd name="T13" fmla="*/ T12 w 112"/>
                <a:gd name="T14" fmla="+- 0 15390 15383"/>
                <a:gd name="T15" fmla="*/ 15390 h 76"/>
                <a:gd name="T16" fmla="+- 0 577 577"/>
                <a:gd name="T17" fmla="*/ T16 w 112"/>
                <a:gd name="T18" fmla="+- 0 15383 15383"/>
                <a:gd name="T19" fmla="*/ 15383 h 76"/>
                <a:gd name="T20" fmla="+- 0 577 577"/>
                <a:gd name="T21" fmla="*/ T20 w 112"/>
                <a:gd name="T22" fmla="+- 0 15400 15383"/>
                <a:gd name="T23" fmla="*/ 15400 h 76"/>
                <a:gd name="T24" fmla="+- 0 581 577"/>
                <a:gd name="T25" fmla="*/ T24 w 112"/>
                <a:gd name="T26" fmla="+- 0 15407 15383"/>
                <a:gd name="T27" fmla="*/ 15407 h 76"/>
                <a:gd name="T28" fmla="+- 0 586 577"/>
                <a:gd name="T29" fmla="*/ T28 w 112"/>
                <a:gd name="T30" fmla="+- 0 15413 15383"/>
                <a:gd name="T31" fmla="*/ 15413 h 76"/>
                <a:gd name="T32" fmla="+- 0 591 577"/>
                <a:gd name="T33" fmla="*/ T32 w 112"/>
                <a:gd name="T34" fmla="+- 0 15418 15383"/>
                <a:gd name="T35" fmla="*/ 15418 h 76"/>
                <a:gd name="T36" fmla="+- 0 594 577"/>
                <a:gd name="T37" fmla="*/ T36 w 112"/>
                <a:gd name="T38" fmla="+- 0 15421 15383"/>
                <a:gd name="T39" fmla="*/ 15421 h 76"/>
                <a:gd name="T40" fmla="+- 0 597 577"/>
                <a:gd name="T41" fmla="*/ T40 w 112"/>
                <a:gd name="T42" fmla="+- 0 15423 15383"/>
                <a:gd name="T43" fmla="*/ 15423 h 76"/>
                <a:gd name="T44" fmla="+- 0 600 577"/>
                <a:gd name="T45" fmla="*/ T44 w 112"/>
                <a:gd name="T46" fmla="+- 0 15425 15383"/>
                <a:gd name="T47" fmla="*/ 15425 h 76"/>
                <a:gd name="T48" fmla="+- 0 600 577"/>
                <a:gd name="T49" fmla="*/ T48 w 112"/>
                <a:gd name="T50" fmla="+- 0 15407 15383"/>
                <a:gd name="T51" fmla="*/ 15407 h 76"/>
                <a:gd name="T52" fmla="+- 0 652 577"/>
                <a:gd name="T53" fmla="*/ T52 w 112"/>
                <a:gd name="T54" fmla="+- 0 15424 15383"/>
                <a:gd name="T55" fmla="*/ 15424 h 76"/>
                <a:gd name="T56" fmla="+- 0 649 577"/>
                <a:gd name="T57" fmla="*/ T56 w 112"/>
                <a:gd name="T58" fmla="+- 0 15423 15383"/>
                <a:gd name="T59" fmla="*/ 15423 h 76"/>
                <a:gd name="T60" fmla="+- 0 646 577"/>
                <a:gd name="T61" fmla="*/ T60 w 112"/>
                <a:gd name="T62" fmla="+- 0 15423 15383"/>
                <a:gd name="T63" fmla="*/ 15423 h 76"/>
                <a:gd name="T64" fmla="+- 0 643 577"/>
                <a:gd name="T65" fmla="*/ T64 w 112"/>
                <a:gd name="T66" fmla="+- 0 15422 15383"/>
                <a:gd name="T67" fmla="*/ 15422 h 76"/>
                <a:gd name="T68" fmla="+- 0 643 577"/>
                <a:gd name="T69" fmla="*/ T68 w 112"/>
                <a:gd name="T70" fmla="+- 0 15425 15383"/>
                <a:gd name="T71" fmla="*/ 15425 h 76"/>
                <a:gd name="T72" fmla="+- 0 643 577"/>
                <a:gd name="T73" fmla="*/ T72 w 112"/>
                <a:gd name="T74" fmla="+- 0 15432 15383"/>
                <a:gd name="T75" fmla="*/ 15432 h 76"/>
                <a:gd name="T76" fmla="+- 0 646 577"/>
                <a:gd name="T77" fmla="*/ T76 w 112"/>
                <a:gd name="T78" fmla="+- 0 15433 15383"/>
                <a:gd name="T79" fmla="*/ 15433 h 76"/>
                <a:gd name="T80" fmla="+- 0 648 577"/>
                <a:gd name="T81" fmla="*/ T80 w 112"/>
                <a:gd name="T82" fmla="+- 0 15434 15383"/>
                <a:gd name="T83" fmla="*/ 15434 h 76"/>
                <a:gd name="T84" fmla="+- 0 650 577"/>
                <a:gd name="T85" fmla="*/ T84 w 112"/>
                <a:gd name="T86" fmla="+- 0 15435 15383"/>
                <a:gd name="T87" fmla="*/ 15435 h 76"/>
                <a:gd name="T88" fmla="+- 0 650 577"/>
                <a:gd name="T89" fmla="*/ T88 w 112"/>
                <a:gd name="T90" fmla="+- 0 15431 15383"/>
                <a:gd name="T91" fmla="*/ 15431 h 76"/>
                <a:gd name="T92" fmla="+- 0 651 577"/>
                <a:gd name="T93" fmla="*/ T92 w 112"/>
                <a:gd name="T94" fmla="+- 0 15428 15383"/>
                <a:gd name="T95" fmla="*/ 15428 h 76"/>
                <a:gd name="T96" fmla="+- 0 652 577"/>
                <a:gd name="T97" fmla="*/ T96 w 112"/>
                <a:gd name="T98" fmla="+- 0 15424 15383"/>
                <a:gd name="T99" fmla="*/ 15424 h 76"/>
                <a:gd name="T100" fmla="+- 0 688 577"/>
                <a:gd name="T101" fmla="*/ T100 w 112"/>
                <a:gd name="T102" fmla="+- 0 15434 15383"/>
                <a:gd name="T103" fmla="*/ 15434 h 76"/>
                <a:gd name="T104" fmla="+- 0 687 577"/>
                <a:gd name="T105" fmla="*/ T104 w 112"/>
                <a:gd name="T106" fmla="+- 0 15433 15383"/>
                <a:gd name="T107" fmla="*/ 15433 h 76"/>
                <a:gd name="T108" fmla="+- 0 686 577"/>
                <a:gd name="T109" fmla="*/ T108 w 112"/>
                <a:gd name="T110" fmla="+- 0 15433 15383"/>
                <a:gd name="T111" fmla="*/ 15433 h 76"/>
                <a:gd name="T112" fmla="+- 0 680 577"/>
                <a:gd name="T113" fmla="*/ T112 w 112"/>
                <a:gd name="T114" fmla="+- 0 15430 15383"/>
                <a:gd name="T115" fmla="*/ 15430 h 76"/>
                <a:gd name="T116" fmla="+- 0 674 577"/>
                <a:gd name="T117" fmla="*/ T116 w 112"/>
                <a:gd name="T118" fmla="+- 0 15430 15383"/>
                <a:gd name="T119" fmla="*/ 15430 h 76"/>
                <a:gd name="T120" fmla="+- 0 665 577"/>
                <a:gd name="T121" fmla="*/ T120 w 112"/>
                <a:gd name="T122" fmla="+- 0 15428 15383"/>
                <a:gd name="T123" fmla="*/ 15428 h 76"/>
                <a:gd name="T124" fmla="+- 0 664 577"/>
                <a:gd name="T125" fmla="*/ T124 w 112"/>
                <a:gd name="T126" fmla="+- 0 15441 15383"/>
                <a:gd name="T127" fmla="*/ 15441 h 76"/>
                <a:gd name="T128" fmla="+- 0 668 577"/>
                <a:gd name="T129" fmla="*/ T128 w 112"/>
                <a:gd name="T130" fmla="+- 0 15443 15383"/>
                <a:gd name="T131" fmla="*/ 15443 h 76"/>
                <a:gd name="T132" fmla="+- 0 673 577"/>
                <a:gd name="T133" fmla="*/ T132 w 112"/>
                <a:gd name="T134" fmla="+- 0 15445 15383"/>
                <a:gd name="T135" fmla="*/ 15445 h 76"/>
                <a:gd name="T136" fmla="+- 0 678 577"/>
                <a:gd name="T137" fmla="*/ T136 w 112"/>
                <a:gd name="T138" fmla="+- 0 15446 15383"/>
                <a:gd name="T139" fmla="*/ 15446 h 76"/>
                <a:gd name="T140" fmla="+- 0 674 577"/>
                <a:gd name="T141" fmla="*/ T140 w 112"/>
                <a:gd name="T142" fmla="+- 0 15447 15383"/>
                <a:gd name="T143" fmla="*/ 15447 h 76"/>
                <a:gd name="T144" fmla="+- 0 670 577"/>
                <a:gd name="T145" fmla="*/ T144 w 112"/>
                <a:gd name="T146" fmla="+- 0 15450 15383"/>
                <a:gd name="T147" fmla="*/ 15450 h 76"/>
                <a:gd name="T148" fmla="+- 0 668 577"/>
                <a:gd name="T149" fmla="*/ T148 w 112"/>
                <a:gd name="T150" fmla="+- 0 15453 15383"/>
                <a:gd name="T151" fmla="*/ 15453 h 76"/>
                <a:gd name="T152" fmla="+- 0 674 577"/>
                <a:gd name="T153" fmla="*/ T152 w 112"/>
                <a:gd name="T154" fmla="+- 0 15454 15383"/>
                <a:gd name="T155" fmla="*/ 15454 h 76"/>
                <a:gd name="T156" fmla="+- 0 681 577"/>
                <a:gd name="T157" fmla="*/ T156 w 112"/>
                <a:gd name="T158" fmla="+- 0 15456 15383"/>
                <a:gd name="T159" fmla="*/ 15456 h 76"/>
                <a:gd name="T160" fmla="+- 0 688 577"/>
                <a:gd name="T161" fmla="*/ T160 w 112"/>
                <a:gd name="T162" fmla="+- 0 15458 15383"/>
                <a:gd name="T163" fmla="*/ 15458 h 76"/>
                <a:gd name="T164" fmla="+- 0 688 577"/>
                <a:gd name="T165" fmla="*/ T164 w 112"/>
                <a:gd name="T166" fmla="+- 0 15434 15383"/>
                <a:gd name="T167" fmla="*/ 15434 h 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112" h="76">
                  <a:moveTo>
                    <a:pt x="23" y="24"/>
                  </a:moveTo>
                  <a:lnTo>
                    <a:pt x="15" y="22"/>
                  </a:lnTo>
                  <a:lnTo>
                    <a:pt x="12" y="14"/>
                  </a:lnTo>
                  <a:lnTo>
                    <a:pt x="6" y="7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" y="24"/>
                  </a:lnTo>
                  <a:lnTo>
                    <a:pt x="9" y="30"/>
                  </a:lnTo>
                  <a:lnTo>
                    <a:pt x="14" y="35"/>
                  </a:lnTo>
                  <a:lnTo>
                    <a:pt x="17" y="38"/>
                  </a:lnTo>
                  <a:lnTo>
                    <a:pt x="20" y="40"/>
                  </a:lnTo>
                  <a:lnTo>
                    <a:pt x="23" y="42"/>
                  </a:lnTo>
                  <a:lnTo>
                    <a:pt x="23" y="24"/>
                  </a:lnTo>
                  <a:close/>
                  <a:moveTo>
                    <a:pt x="75" y="41"/>
                  </a:moveTo>
                  <a:lnTo>
                    <a:pt x="72" y="40"/>
                  </a:lnTo>
                  <a:lnTo>
                    <a:pt x="69" y="40"/>
                  </a:lnTo>
                  <a:lnTo>
                    <a:pt x="66" y="39"/>
                  </a:lnTo>
                  <a:lnTo>
                    <a:pt x="66" y="42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1" y="51"/>
                  </a:lnTo>
                  <a:lnTo>
                    <a:pt x="73" y="52"/>
                  </a:lnTo>
                  <a:lnTo>
                    <a:pt x="73" y="48"/>
                  </a:lnTo>
                  <a:lnTo>
                    <a:pt x="74" y="45"/>
                  </a:lnTo>
                  <a:lnTo>
                    <a:pt x="75" y="41"/>
                  </a:lnTo>
                  <a:close/>
                  <a:moveTo>
                    <a:pt x="111" y="51"/>
                  </a:moveTo>
                  <a:lnTo>
                    <a:pt x="110" y="50"/>
                  </a:lnTo>
                  <a:lnTo>
                    <a:pt x="109" y="50"/>
                  </a:lnTo>
                  <a:lnTo>
                    <a:pt x="103" y="47"/>
                  </a:lnTo>
                  <a:lnTo>
                    <a:pt x="97" y="47"/>
                  </a:lnTo>
                  <a:lnTo>
                    <a:pt x="88" y="45"/>
                  </a:lnTo>
                  <a:lnTo>
                    <a:pt x="87" y="58"/>
                  </a:lnTo>
                  <a:lnTo>
                    <a:pt x="91" y="60"/>
                  </a:lnTo>
                  <a:lnTo>
                    <a:pt x="96" y="62"/>
                  </a:lnTo>
                  <a:lnTo>
                    <a:pt x="101" y="63"/>
                  </a:lnTo>
                  <a:lnTo>
                    <a:pt x="97" y="64"/>
                  </a:lnTo>
                  <a:lnTo>
                    <a:pt x="93" y="67"/>
                  </a:lnTo>
                  <a:lnTo>
                    <a:pt x="91" y="70"/>
                  </a:lnTo>
                  <a:lnTo>
                    <a:pt x="97" y="71"/>
                  </a:lnTo>
                  <a:lnTo>
                    <a:pt x="104" y="73"/>
                  </a:lnTo>
                  <a:lnTo>
                    <a:pt x="111" y="75"/>
                  </a:lnTo>
                  <a:lnTo>
                    <a:pt x="111" y="51"/>
                  </a:lnTo>
                  <a:close/>
                </a:path>
              </a:pathLst>
            </a:custGeom>
            <a:solidFill>
              <a:srgbClr val="FFD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4138" name="docshape1094">
              <a:extLst>
                <a:ext uri="{FF2B5EF4-FFF2-40B4-BE49-F238E27FC236}">
                  <a16:creationId xmlns:a16="http://schemas.microsoft.com/office/drawing/2014/main" id="{A68619C8-5C8B-47F5-AE02-1876F6CB2F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" y="15407"/>
              <a:ext cx="65" cy="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7" name="docshape1095">
              <a:extLst>
                <a:ext uri="{FF2B5EF4-FFF2-40B4-BE49-F238E27FC236}">
                  <a16:creationId xmlns:a16="http://schemas.microsoft.com/office/drawing/2014/main" id="{51513E76-9B7E-4B23-B1A0-B1B786E2D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" y="15374"/>
              <a:ext cx="12" cy="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6" name="docshape1096">
              <a:extLst>
                <a:ext uri="{FF2B5EF4-FFF2-40B4-BE49-F238E27FC236}">
                  <a16:creationId xmlns:a16="http://schemas.microsoft.com/office/drawing/2014/main" id="{3D6BBD10-9599-46A7-A6CB-8812201931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" y="15434"/>
              <a:ext cx="14" cy="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docshape1097">
              <a:extLst>
                <a:ext uri="{FF2B5EF4-FFF2-40B4-BE49-F238E27FC236}">
                  <a16:creationId xmlns:a16="http://schemas.microsoft.com/office/drawing/2014/main" id="{B1E074BB-8667-4A72-B64C-26179BB8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" y="14671"/>
              <a:ext cx="94" cy="91"/>
            </a:xfrm>
            <a:custGeom>
              <a:avLst/>
              <a:gdLst>
                <a:gd name="T0" fmla="+- 0 564 520"/>
                <a:gd name="T1" fmla="*/ T0 w 94"/>
                <a:gd name="T2" fmla="+- 0 14671 14671"/>
                <a:gd name="T3" fmla="*/ 14671 h 91"/>
                <a:gd name="T4" fmla="+- 0 555 520"/>
                <a:gd name="T5" fmla="*/ T4 w 94"/>
                <a:gd name="T6" fmla="+- 0 14683 14671"/>
                <a:gd name="T7" fmla="*/ 14683 h 91"/>
                <a:gd name="T8" fmla="+- 0 543 520"/>
                <a:gd name="T9" fmla="*/ T8 w 94"/>
                <a:gd name="T10" fmla="+- 0 14685 14671"/>
                <a:gd name="T11" fmla="*/ 14685 h 91"/>
                <a:gd name="T12" fmla="+- 0 530 520"/>
                <a:gd name="T13" fmla="*/ T12 w 94"/>
                <a:gd name="T14" fmla="+- 0 14689 14671"/>
                <a:gd name="T15" fmla="*/ 14689 h 91"/>
                <a:gd name="T16" fmla="+- 0 536 520"/>
                <a:gd name="T17" fmla="*/ T16 w 94"/>
                <a:gd name="T18" fmla="+- 0 14698 14671"/>
                <a:gd name="T19" fmla="*/ 14698 h 91"/>
                <a:gd name="T20" fmla="+- 0 522 520"/>
                <a:gd name="T21" fmla="*/ T20 w 94"/>
                <a:gd name="T22" fmla="+- 0 14703 14671"/>
                <a:gd name="T23" fmla="*/ 14703 h 91"/>
                <a:gd name="T24" fmla="+- 0 527 520"/>
                <a:gd name="T25" fmla="*/ T24 w 94"/>
                <a:gd name="T26" fmla="+- 0 14711 14671"/>
                <a:gd name="T27" fmla="*/ 14711 h 91"/>
                <a:gd name="T28" fmla="+- 0 526 520"/>
                <a:gd name="T29" fmla="*/ T28 w 94"/>
                <a:gd name="T30" fmla="+- 0 14714 14671"/>
                <a:gd name="T31" fmla="*/ 14714 h 91"/>
                <a:gd name="T32" fmla="+- 0 523 520"/>
                <a:gd name="T33" fmla="*/ T32 w 94"/>
                <a:gd name="T34" fmla="+- 0 14715 14671"/>
                <a:gd name="T35" fmla="*/ 14715 h 91"/>
                <a:gd name="T36" fmla="+- 0 520 520"/>
                <a:gd name="T37" fmla="*/ T36 w 94"/>
                <a:gd name="T38" fmla="+- 0 14717 14671"/>
                <a:gd name="T39" fmla="*/ 14717 h 91"/>
                <a:gd name="T40" fmla="+- 0 521 520"/>
                <a:gd name="T41" fmla="*/ T40 w 94"/>
                <a:gd name="T42" fmla="+- 0 14719 14671"/>
                <a:gd name="T43" fmla="*/ 14719 h 91"/>
                <a:gd name="T44" fmla="+- 0 522 520"/>
                <a:gd name="T45" fmla="*/ T44 w 94"/>
                <a:gd name="T46" fmla="+- 0 14720 14671"/>
                <a:gd name="T47" fmla="*/ 14720 h 91"/>
                <a:gd name="T48" fmla="+- 0 527 520"/>
                <a:gd name="T49" fmla="*/ T48 w 94"/>
                <a:gd name="T50" fmla="+- 0 14720 14671"/>
                <a:gd name="T51" fmla="*/ 14720 h 91"/>
                <a:gd name="T52" fmla="+- 0 528 520"/>
                <a:gd name="T53" fmla="*/ T52 w 94"/>
                <a:gd name="T54" fmla="+- 0 14720 14671"/>
                <a:gd name="T55" fmla="*/ 14720 h 91"/>
                <a:gd name="T56" fmla="+- 0 529 520"/>
                <a:gd name="T57" fmla="*/ T56 w 94"/>
                <a:gd name="T58" fmla="+- 0 14722 14671"/>
                <a:gd name="T59" fmla="*/ 14722 h 91"/>
                <a:gd name="T60" fmla="+- 0 530 520"/>
                <a:gd name="T61" fmla="*/ T60 w 94"/>
                <a:gd name="T62" fmla="+- 0 14727 14671"/>
                <a:gd name="T63" fmla="*/ 14727 h 91"/>
                <a:gd name="T64" fmla="+- 0 524 520"/>
                <a:gd name="T65" fmla="*/ T64 w 94"/>
                <a:gd name="T66" fmla="+- 0 14730 14671"/>
                <a:gd name="T67" fmla="*/ 14730 h 91"/>
                <a:gd name="T68" fmla="+- 0 527 520"/>
                <a:gd name="T69" fmla="*/ T68 w 94"/>
                <a:gd name="T70" fmla="+- 0 14735 14671"/>
                <a:gd name="T71" fmla="*/ 14735 h 91"/>
                <a:gd name="T72" fmla="+- 0 532 520"/>
                <a:gd name="T73" fmla="*/ T72 w 94"/>
                <a:gd name="T74" fmla="+- 0 14738 14671"/>
                <a:gd name="T75" fmla="*/ 14738 h 91"/>
                <a:gd name="T76" fmla="+- 0 536 520"/>
                <a:gd name="T77" fmla="*/ T76 w 94"/>
                <a:gd name="T78" fmla="+- 0 14743 14671"/>
                <a:gd name="T79" fmla="*/ 14743 h 91"/>
                <a:gd name="T80" fmla="+- 0 536 520"/>
                <a:gd name="T81" fmla="*/ T80 w 94"/>
                <a:gd name="T82" fmla="+- 0 14749 14671"/>
                <a:gd name="T83" fmla="*/ 14749 h 91"/>
                <a:gd name="T84" fmla="+- 0 545 520"/>
                <a:gd name="T85" fmla="*/ T84 w 94"/>
                <a:gd name="T86" fmla="+- 0 14755 14671"/>
                <a:gd name="T87" fmla="*/ 14755 h 91"/>
                <a:gd name="T88" fmla="+- 0 555 520"/>
                <a:gd name="T89" fmla="*/ T88 w 94"/>
                <a:gd name="T90" fmla="+- 0 14758 14671"/>
                <a:gd name="T91" fmla="*/ 14758 h 91"/>
                <a:gd name="T92" fmla="+- 0 565 520"/>
                <a:gd name="T93" fmla="*/ T92 w 94"/>
                <a:gd name="T94" fmla="+- 0 14761 14671"/>
                <a:gd name="T95" fmla="*/ 14761 h 91"/>
                <a:gd name="T96" fmla="+- 0 575 520"/>
                <a:gd name="T97" fmla="*/ T96 w 94"/>
                <a:gd name="T98" fmla="+- 0 14762 14671"/>
                <a:gd name="T99" fmla="*/ 14762 h 91"/>
                <a:gd name="T100" fmla="+- 0 580 520"/>
                <a:gd name="T101" fmla="*/ T100 w 94"/>
                <a:gd name="T102" fmla="+- 0 14761 14671"/>
                <a:gd name="T103" fmla="*/ 14761 h 91"/>
                <a:gd name="T104" fmla="+- 0 582 520"/>
                <a:gd name="T105" fmla="*/ T104 w 94"/>
                <a:gd name="T106" fmla="+- 0 14761 14671"/>
                <a:gd name="T107" fmla="*/ 14761 h 91"/>
                <a:gd name="T108" fmla="+- 0 583 520"/>
                <a:gd name="T109" fmla="*/ T108 w 94"/>
                <a:gd name="T110" fmla="+- 0 14755 14671"/>
                <a:gd name="T111" fmla="*/ 14755 h 91"/>
                <a:gd name="T112" fmla="+- 0 594 520"/>
                <a:gd name="T113" fmla="*/ T112 w 94"/>
                <a:gd name="T114" fmla="+- 0 14756 14671"/>
                <a:gd name="T115" fmla="*/ 14756 h 91"/>
                <a:gd name="T116" fmla="+- 0 595 520"/>
                <a:gd name="T117" fmla="*/ T116 w 94"/>
                <a:gd name="T118" fmla="+- 0 14756 14671"/>
                <a:gd name="T119" fmla="*/ 14756 h 91"/>
                <a:gd name="T120" fmla="+- 0 597 520"/>
                <a:gd name="T121" fmla="*/ T120 w 94"/>
                <a:gd name="T122" fmla="+- 0 14755 14671"/>
                <a:gd name="T123" fmla="*/ 14755 h 91"/>
                <a:gd name="T124" fmla="+- 0 599 520"/>
                <a:gd name="T125" fmla="*/ T124 w 94"/>
                <a:gd name="T126" fmla="+- 0 14752 14671"/>
                <a:gd name="T127" fmla="*/ 14752 h 91"/>
                <a:gd name="T128" fmla="+- 0 594 520"/>
                <a:gd name="T129" fmla="*/ T128 w 94"/>
                <a:gd name="T130" fmla="+- 0 14748 14671"/>
                <a:gd name="T131" fmla="*/ 14748 h 91"/>
                <a:gd name="T132" fmla="+- 0 597 520"/>
                <a:gd name="T133" fmla="*/ T132 w 94"/>
                <a:gd name="T134" fmla="+- 0 14746 14671"/>
                <a:gd name="T135" fmla="*/ 14746 h 91"/>
                <a:gd name="T136" fmla="+- 0 600 520"/>
                <a:gd name="T137" fmla="*/ T136 w 94"/>
                <a:gd name="T138" fmla="+- 0 14745 14671"/>
                <a:gd name="T139" fmla="*/ 14745 h 91"/>
                <a:gd name="T140" fmla="+- 0 604 520"/>
                <a:gd name="T141" fmla="*/ T140 w 94"/>
                <a:gd name="T142" fmla="+- 0 14742 14671"/>
                <a:gd name="T143" fmla="*/ 14742 h 91"/>
                <a:gd name="T144" fmla="+- 0 610 520"/>
                <a:gd name="T145" fmla="*/ T144 w 94"/>
                <a:gd name="T146" fmla="+- 0 14741 14671"/>
                <a:gd name="T147" fmla="*/ 14741 h 91"/>
                <a:gd name="T148" fmla="+- 0 610 520"/>
                <a:gd name="T149" fmla="*/ T148 w 94"/>
                <a:gd name="T150" fmla="+- 0 14736 14671"/>
                <a:gd name="T151" fmla="*/ 14736 h 91"/>
                <a:gd name="T152" fmla="+- 0 607 520"/>
                <a:gd name="T153" fmla="*/ T152 w 94"/>
                <a:gd name="T154" fmla="+- 0 14733 14671"/>
                <a:gd name="T155" fmla="*/ 14733 h 91"/>
                <a:gd name="T156" fmla="+- 0 607 520"/>
                <a:gd name="T157" fmla="*/ T156 w 94"/>
                <a:gd name="T158" fmla="+- 0 14727 14671"/>
                <a:gd name="T159" fmla="*/ 14727 h 91"/>
                <a:gd name="T160" fmla="+- 0 613 520"/>
                <a:gd name="T161" fmla="*/ T160 w 94"/>
                <a:gd name="T162" fmla="+- 0 14723 14671"/>
                <a:gd name="T163" fmla="*/ 14723 h 91"/>
                <a:gd name="T164" fmla="+- 0 614 520"/>
                <a:gd name="T165" fmla="*/ T164 w 94"/>
                <a:gd name="T166" fmla="+- 0 14706 14671"/>
                <a:gd name="T167" fmla="*/ 14706 h 91"/>
                <a:gd name="T168" fmla="+- 0 604 520"/>
                <a:gd name="T169" fmla="*/ T168 w 94"/>
                <a:gd name="T170" fmla="+- 0 14701 14671"/>
                <a:gd name="T171" fmla="*/ 14701 h 91"/>
                <a:gd name="T172" fmla="+- 0 602 520"/>
                <a:gd name="T173" fmla="*/ T172 w 94"/>
                <a:gd name="T174" fmla="+- 0 14697 14671"/>
                <a:gd name="T175" fmla="*/ 14697 h 91"/>
                <a:gd name="T176" fmla="+- 0 607 520"/>
                <a:gd name="T177" fmla="*/ T176 w 94"/>
                <a:gd name="T178" fmla="+- 0 14695 14671"/>
                <a:gd name="T179" fmla="*/ 14695 h 91"/>
                <a:gd name="T180" fmla="+- 0 605 520"/>
                <a:gd name="T181" fmla="*/ T180 w 94"/>
                <a:gd name="T182" fmla="+- 0 14691 14671"/>
                <a:gd name="T183" fmla="*/ 14691 h 91"/>
                <a:gd name="T184" fmla="+- 0 603 520"/>
                <a:gd name="T185" fmla="*/ T184 w 94"/>
                <a:gd name="T186" fmla="+- 0 14691 14671"/>
                <a:gd name="T187" fmla="*/ 14691 h 91"/>
                <a:gd name="T188" fmla="+- 0 599 520"/>
                <a:gd name="T189" fmla="*/ T188 w 94"/>
                <a:gd name="T190" fmla="+- 0 14691 14671"/>
                <a:gd name="T191" fmla="*/ 14691 h 91"/>
                <a:gd name="T192" fmla="+- 0 594 520"/>
                <a:gd name="T193" fmla="*/ T192 w 94"/>
                <a:gd name="T194" fmla="+- 0 14689 14671"/>
                <a:gd name="T195" fmla="*/ 14689 h 91"/>
                <a:gd name="T196" fmla="+- 0 594 520"/>
                <a:gd name="T197" fmla="*/ T196 w 94"/>
                <a:gd name="T198" fmla="+- 0 14683 14671"/>
                <a:gd name="T199" fmla="*/ 14683 h 91"/>
                <a:gd name="T200" fmla="+- 0 593 520"/>
                <a:gd name="T201" fmla="*/ T200 w 94"/>
                <a:gd name="T202" fmla="+- 0 14684 14671"/>
                <a:gd name="T203" fmla="*/ 14684 h 91"/>
                <a:gd name="T204" fmla="+- 0 591 520"/>
                <a:gd name="T205" fmla="*/ T204 w 94"/>
                <a:gd name="T206" fmla="+- 0 14684 14671"/>
                <a:gd name="T207" fmla="*/ 14684 h 91"/>
                <a:gd name="T208" fmla="+- 0 586 520"/>
                <a:gd name="T209" fmla="*/ T208 w 94"/>
                <a:gd name="T210" fmla="+- 0 14684 14671"/>
                <a:gd name="T211" fmla="*/ 14684 h 91"/>
                <a:gd name="T212" fmla="+- 0 583 520"/>
                <a:gd name="T213" fmla="*/ T212 w 94"/>
                <a:gd name="T214" fmla="+- 0 14680 14671"/>
                <a:gd name="T215" fmla="*/ 14680 h 91"/>
                <a:gd name="T216" fmla="+- 0 583 520"/>
                <a:gd name="T217" fmla="*/ T216 w 94"/>
                <a:gd name="T218" fmla="+- 0 14676 14671"/>
                <a:gd name="T219" fmla="*/ 14676 h 91"/>
                <a:gd name="T220" fmla="+- 0 579 520"/>
                <a:gd name="T221" fmla="*/ T220 w 94"/>
                <a:gd name="T222" fmla="+- 0 14678 14671"/>
                <a:gd name="T223" fmla="*/ 14678 h 91"/>
                <a:gd name="T224" fmla="+- 0 576 520"/>
                <a:gd name="T225" fmla="*/ T224 w 94"/>
                <a:gd name="T226" fmla="+- 0 14679 14671"/>
                <a:gd name="T227" fmla="*/ 14679 h 91"/>
                <a:gd name="T228" fmla="+- 0 569 520"/>
                <a:gd name="T229" fmla="*/ T228 w 94"/>
                <a:gd name="T230" fmla="+- 0 14679 14671"/>
                <a:gd name="T231" fmla="*/ 14679 h 91"/>
                <a:gd name="T232" fmla="+- 0 566 520"/>
                <a:gd name="T233" fmla="*/ T232 w 94"/>
                <a:gd name="T234" fmla="+- 0 14677 14671"/>
                <a:gd name="T235" fmla="*/ 14677 h 91"/>
                <a:gd name="T236" fmla="+- 0 564 520"/>
                <a:gd name="T237" fmla="*/ T236 w 94"/>
                <a:gd name="T238" fmla="+- 0 14671 14671"/>
                <a:gd name="T239" fmla="*/ 14671 h 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94" h="91">
                  <a:moveTo>
                    <a:pt x="44" y="0"/>
                  </a:moveTo>
                  <a:lnTo>
                    <a:pt x="35" y="12"/>
                  </a:lnTo>
                  <a:lnTo>
                    <a:pt x="23" y="14"/>
                  </a:lnTo>
                  <a:lnTo>
                    <a:pt x="10" y="18"/>
                  </a:lnTo>
                  <a:lnTo>
                    <a:pt x="16" y="27"/>
                  </a:lnTo>
                  <a:lnTo>
                    <a:pt x="2" y="32"/>
                  </a:lnTo>
                  <a:lnTo>
                    <a:pt x="7" y="40"/>
                  </a:lnTo>
                  <a:lnTo>
                    <a:pt x="6" y="43"/>
                  </a:lnTo>
                  <a:lnTo>
                    <a:pt x="3" y="44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2" y="49"/>
                  </a:lnTo>
                  <a:lnTo>
                    <a:pt x="7" y="49"/>
                  </a:lnTo>
                  <a:lnTo>
                    <a:pt x="8" y="49"/>
                  </a:lnTo>
                  <a:lnTo>
                    <a:pt x="9" y="51"/>
                  </a:lnTo>
                  <a:lnTo>
                    <a:pt x="10" y="56"/>
                  </a:lnTo>
                  <a:lnTo>
                    <a:pt x="4" y="59"/>
                  </a:lnTo>
                  <a:lnTo>
                    <a:pt x="7" y="64"/>
                  </a:lnTo>
                  <a:lnTo>
                    <a:pt x="12" y="67"/>
                  </a:lnTo>
                  <a:lnTo>
                    <a:pt x="16" y="72"/>
                  </a:lnTo>
                  <a:lnTo>
                    <a:pt x="16" y="78"/>
                  </a:lnTo>
                  <a:lnTo>
                    <a:pt x="25" y="84"/>
                  </a:lnTo>
                  <a:lnTo>
                    <a:pt x="35" y="87"/>
                  </a:lnTo>
                  <a:lnTo>
                    <a:pt x="45" y="90"/>
                  </a:lnTo>
                  <a:lnTo>
                    <a:pt x="55" y="91"/>
                  </a:lnTo>
                  <a:lnTo>
                    <a:pt x="60" y="90"/>
                  </a:lnTo>
                  <a:lnTo>
                    <a:pt x="62" y="90"/>
                  </a:lnTo>
                  <a:lnTo>
                    <a:pt x="63" y="84"/>
                  </a:lnTo>
                  <a:lnTo>
                    <a:pt x="74" y="85"/>
                  </a:lnTo>
                  <a:lnTo>
                    <a:pt x="75" y="85"/>
                  </a:lnTo>
                  <a:lnTo>
                    <a:pt x="77" y="84"/>
                  </a:lnTo>
                  <a:lnTo>
                    <a:pt x="79" y="81"/>
                  </a:lnTo>
                  <a:lnTo>
                    <a:pt x="74" y="77"/>
                  </a:lnTo>
                  <a:lnTo>
                    <a:pt x="77" y="75"/>
                  </a:lnTo>
                  <a:lnTo>
                    <a:pt x="80" y="74"/>
                  </a:lnTo>
                  <a:lnTo>
                    <a:pt x="84" y="71"/>
                  </a:lnTo>
                  <a:lnTo>
                    <a:pt x="90" y="70"/>
                  </a:lnTo>
                  <a:lnTo>
                    <a:pt x="90" y="65"/>
                  </a:lnTo>
                  <a:lnTo>
                    <a:pt x="87" y="62"/>
                  </a:lnTo>
                  <a:lnTo>
                    <a:pt x="87" y="56"/>
                  </a:lnTo>
                  <a:lnTo>
                    <a:pt x="93" y="52"/>
                  </a:lnTo>
                  <a:lnTo>
                    <a:pt x="94" y="35"/>
                  </a:lnTo>
                  <a:lnTo>
                    <a:pt x="84" y="30"/>
                  </a:lnTo>
                  <a:lnTo>
                    <a:pt x="82" y="26"/>
                  </a:lnTo>
                  <a:lnTo>
                    <a:pt x="87" y="24"/>
                  </a:lnTo>
                  <a:lnTo>
                    <a:pt x="85" y="20"/>
                  </a:lnTo>
                  <a:lnTo>
                    <a:pt x="83" y="20"/>
                  </a:lnTo>
                  <a:lnTo>
                    <a:pt x="79" y="20"/>
                  </a:lnTo>
                  <a:lnTo>
                    <a:pt x="74" y="18"/>
                  </a:lnTo>
                  <a:lnTo>
                    <a:pt x="74" y="12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6" y="13"/>
                  </a:lnTo>
                  <a:lnTo>
                    <a:pt x="63" y="9"/>
                  </a:lnTo>
                  <a:lnTo>
                    <a:pt x="63" y="5"/>
                  </a:lnTo>
                  <a:lnTo>
                    <a:pt x="59" y="7"/>
                  </a:lnTo>
                  <a:lnTo>
                    <a:pt x="56" y="8"/>
                  </a:lnTo>
                  <a:lnTo>
                    <a:pt x="49" y="8"/>
                  </a:lnTo>
                  <a:lnTo>
                    <a:pt x="46" y="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D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2" name="docshape1098">
              <a:extLst>
                <a:ext uri="{FF2B5EF4-FFF2-40B4-BE49-F238E27FC236}">
                  <a16:creationId xmlns:a16="http://schemas.microsoft.com/office/drawing/2014/main" id="{588B2820-D33B-42A9-8475-65E44E486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" y="14925"/>
              <a:ext cx="45" cy="49"/>
            </a:xfrm>
            <a:custGeom>
              <a:avLst/>
              <a:gdLst>
                <a:gd name="T0" fmla="+- 0 883 860"/>
                <a:gd name="T1" fmla="*/ T0 w 45"/>
                <a:gd name="T2" fmla="+- 0 14925 14925"/>
                <a:gd name="T3" fmla="*/ 14925 h 49"/>
                <a:gd name="T4" fmla="+- 0 869 860"/>
                <a:gd name="T5" fmla="*/ T4 w 45"/>
                <a:gd name="T6" fmla="+- 0 14933 14925"/>
                <a:gd name="T7" fmla="*/ 14933 h 49"/>
                <a:gd name="T8" fmla="+- 0 861 860"/>
                <a:gd name="T9" fmla="*/ T8 w 45"/>
                <a:gd name="T10" fmla="+- 0 14943 14925"/>
                <a:gd name="T11" fmla="*/ 14943 h 49"/>
                <a:gd name="T12" fmla="+- 0 860 860"/>
                <a:gd name="T13" fmla="*/ T12 w 45"/>
                <a:gd name="T14" fmla="+- 0 14955 14925"/>
                <a:gd name="T15" fmla="*/ 14955 h 49"/>
                <a:gd name="T16" fmla="+- 0 868 860"/>
                <a:gd name="T17" fmla="*/ T16 w 45"/>
                <a:gd name="T18" fmla="+- 0 14970 14925"/>
                <a:gd name="T19" fmla="*/ 14970 h 49"/>
                <a:gd name="T20" fmla="+- 0 876 860"/>
                <a:gd name="T21" fmla="*/ T20 w 45"/>
                <a:gd name="T22" fmla="+- 0 14971 14925"/>
                <a:gd name="T23" fmla="*/ 14971 h 49"/>
                <a:gd name="T24" fmla="+- 0 883 860"/>
                <a:gd name="T25" fmla="*/ T24 w 45"/>
                <a:gd name="T26" fmla="+- 0 14973 14925"/>
                <a:gd name="T27" fmla="*/ 14973 h 49"/>
                <a:gd name="T28" fmla="+- 0 891 860"/>
                <a:gd name="T29" fmla="*/ T28 w 45"/>
                <a:gd name="T30" fmla="+- 0 14974 14925"/>
                <a:gd name="T31" fmla="*/ 14974 h 49"/>
                <a:gd name="T32" fmla="+- 0 899 860"/>
                <a:gd name="T33" fmla="*/ T32 w 45"/>
                <a:gd name="T34" fmla="+- 0 14965 14925"/>
                <a:gd name="T35" fmla="*/ 14965 h 49"/>
                <a:gd name="T36" fmla="+- 0 904 860"/>
                <a:gd name="T37" fmla="*/ T36 w 45"/>
                <a:gd name="T38" fmla="+- 0 14955 14925"/>
                <a:gd name="T39" fmla="*/ 14955 h 49"/>
                <a:gd name="T40" fmla="+- 0 905 860"/>
                <a:gd name="T41" fmla="*/ T40 w 45"/>
                <a:gd name="T42" fmla="+- 0 14944 14925"/>
                <a:gd name="T43" fmla="*/ 14944 h 49"/>
                <a:gd name="T44" fmla="+- 0 898 860"/>
                <a:gd name="T45" fmla="*/ T44 w 45"/>
                <a:gd name="T46" fmla="+- 0 14932 14925"/>
                <a:gd name="T47" fmla="*/ 14932 h 49"/>
                <a:gd name="T48" fmla="+- 0 893 860"/>
                <a:gd name="T49" fmla="*/ T48 w 45"/>
                <a:gd name="T50" fmla="+- 0 14930 14925"/>
                <a:gd name="T51" fmla="*/ 14930 h 49"/>
                <a:gd name="T52" fmla="+- 0 887 860"/>
                <a:gd name="T53" fmla="*/ T52 w 45"/>
                <a:gd name="T54" fmla="+- 0 14929 14925"/>
                <a:gd name="T55" fmla="*/ 14929 h 49"/>
                <a:gd name="T56" fmla="+- 0 883 860"/>
                <a:gd name="T57" fmla="*/ T56 w 45"/>
                <a:gd name="T58" fmla="+- 0 14925 14925"/>
                <a:gd name="T59" fmla="*/ 14925 h 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45" h="49">
                  <a:moveTo>
                    <a:pt x="23" y="0"/>
                  </a:moveTo>
                  <a:lnTo>
                    <a:pt x="9" y="8"/>
                  </a:lnTo>
                  <a:lnTo>
                    <a:pt x="1" y="18"/>
                  </a:lnTo>
                  <a:lnTo>
                    <a:pt x="0" y="30"/>
                  </a:lnTo>
                  <a:lnTo>
                    <a:pt x="8" y="45"/>
                  </a:lnTo>
                  <a:lnTo>
                    <a:pt x="16" y="46"/>
                  </a:lnTo>
                  <a:lnTo>
                    <a:pt x="23" y="48"/>
                  </a:lnTo>
                  <a:lnTo>
                    <a:pt x="31" y="49"/>
                  </a:lnTo>
                  <a:lnTo>
                    <a:pt x="39" y="40"/>
                  </a:lnTo>
                  <a:lnTo>
                    <a:pt x="44" y="30"/>
                  </a:lnTo>
                  <a:lnTo>
                    <a:pt x="45" y="19"/>
                  </a:lnTo>
                  <a:lnTo>
                    <a:pt x="38" y="7"/>
                  </a:lnTo>
                  <a:lnTo>
                    <a:pt x="33" y="5"/>
                  </a:lnTo>
                  <a:lnTo>
                    <a:pt x="27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D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" name="docshape1099">
              <a:extLst>
                <a:ext uri="{FF2B5EF4-FFF2-40B4-BE49-F238E27FC236}">
                  <a16:creationId xmlns:a16="http://schemas.microsoft.com/office/drawing/2014/main" id="{5CF9BC4A-5BEA-4B77-BF18-55A52D81A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15337"/>
              <a:ext cx="31" cy="108"/>
            </a:xfrm>
            <a:custGeom>
              <a:avLst/>
              <a:gdLst>
                <a:gd name="T0" fmla="+- 0 799 773"/>
                <a:gd name="T1" fmla="*/ T0 w 31"/>
                <a:gd name="T2" fmla="+- 0 15338 15338"/>
                <a:gd name="T3" fmla="*/ 15338 h 108"/>
                <a:gd name="T4" fmla="+- 0 795 773"/>
                <a:gd name="T5" fmla="*/ T4 w 31"/>
                <a:gd name="T6" fmla="+- 0 15338 15338"/>
                <a:gd name="T7" fmla="*/ 15338 h 108"/>
                <a:gd name="T8" fmla="+- 0 796 773"/>
                <a:gd name="T9" fmla="*/ T8 w 31"/>
                <a:gd name="T10" fmla="+- 0 15343 15338"/>
                <a:gd name="T11" fmla="*/ 15343 h 108"/>
                <a:gd name="T12" fmla="+- 0 792 773"/>
                <a:gd name="T13" fmla="*/ T12 w 31"/>
                <a:gd name="T14" fmla="+- 0 15345 15338"/>
                <a:gd name="T15" fmla="*/ 15345 h 108"/>
                <a:gd name="T16" fmla="+- 0 791 773"/>
                <a:gd name="T17" fmla="*/ T16 w 31"/>
                <a:gd name="T18" fmla="+- 0 15345 15338"/>
                <a:gd name="T19" fmla="*/ 15345 h 108"/>
                <a:gd name="T20" fmla="+- 0 788 773"/>
                <a:gd name="T21" fmla="*/ T20 w 31"/>
                <a:gd name="T22" fmla="+- 0 15343 15338"/>
                <a:gd name="T23" fmla="*/ 15343 h 108"/>
                <a:gd name="T24" fmla="+- 0 784 773"/>
                <a:gd name="T25" fmla="*/ T24 w 31"/>
                <a:gd name="T26" fmla="+- 0 15370 15338"/>
                <a:gd name="T27" fmla="*/ 15370 h 108"/>
                <a:gd name="T28" fmla="+- 0 780 773"/>
                <a:gd name="T29" fmla="*/ T28 w 31"/>
                <a:gd name="T30" fmla="+- 0 15396 15338"/>
                <a:gd name="T31" fmla="*/ 15396 h 108"/>
                <a:gd name="T32" fmla="+- 0 776 773"/>
                <a:gd name="T33" fmla="*/ T32 w 31"/>
                <a:gd name="T34" fmla="+- 0 15421 15338"/>
                <a:gd name="T35" fmla="*/ 15421 h 108"/>
                <a:gd name="T36" fmla="+- 0 773 773"/>
                <a:gd name="T37" fmla="*/ T36 w 31"/>
                <a:gd name="T38" fmla="+- 0 15446 15338"/>
                <a:gd name="T39" fmla="*/ 15446 h 108"/>
                <a:gd name="T40" fmla="+- 0 777 773"/>
                <a:gd name="T41" fmla="*/ T40 w 31"/>
                <a:gd name="T42" fmla="+- 0 15445 15338"/>
                <a:gd name="T43" fmla="*/ 15445 h 108"/>
                <a:gd name="T44" fmla="+- 0 775 773"/>
                <a:gd name="T45" fmla="*/ T44 w 31"/>
                <a:gd name="T46" fmla="+- 0 15442 15338"/>
                <a:gd name="T47" fmla="*/ 15442 h 108"/>
                <a:gd name="T48" fmla="+- 0 780 773"/>
                <a:gd name="T49" fmla="*/ T48 w 31"/>
                <a:gd name="T50" fmla="+- 0 15440 15338"/>
                <a:gd name="T51" fmla="*/ 15440 h 108"/>
                <a:gd name="T52" fmla="+- 0 782 773"/>
                <a:gd name="T53" fmla="*/ T52 w 31"/>
                <a:gd name="T54" fmla="+- 0 15440 15338"/>
                <a:gd name="T55" fmla="*/ 15440 h 108"/>
                <a:gd name="T56" fmla="+- 0 788 773"/>
                <a:gd name="T57" fmla="*/ T56 w 31"/>
                <a:gd name="T58" fmla="+- 0 15443 15338"/>
                <a:gd name="T59" fmla="*/ 15443 h 108"/>
                <a:gd name="T60" fmla="+- 0 795 773"/>
                <a:gd name="T61" fmla="*/ T60 w 31"/>
                <a:gd name="T62" fmla="+- 0 15398 15338"/>
                <a:gd name="T63" fmla="*/ 15398 h 108"/>
                <a:gd name="T64" fmla="+- 0 803 773"/>
                <a:gd name="T65" fmla="*/ T64 w 31"/>
                <a:gd name="T66" fmla="+- 0 15348 15338"/>
                <a:gd name="T67" fmla="*/ 15348 h 108"/>
                <a:gd name="T68" fmla="+- 0 801 773"/>
                <a:gd name="T69" fmla="*/ T68 w 31"/>
                <a:gd name="T70" fmla="+- 0 15345 15338"/>
                <a:gd name="T71" fmla="*/ 15345 h 108"/>
                <a:gd name="T72" fmla="+- 0 800 773"/>
                <a:gd name="T73" fmla="*/ T72 w 31"/>
                <a:gd name="T74" fmla="+- 0 15341 15338"/>
                <a:gd name="T75" fmla="*/ 15341 h 108"/>
                <a:gd name="T76" fmla="+- 0 799 773"/>
                <a:gd name="T77" fmla="*/ T76 w 31"/>
                <a:gd name="T78" fmla="+- 0 15338 15338"/>
                <a:gd name="T79" fmla="*/ 15338 h 1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1" h="108">
                  <a:moveTo>
                    <a:pt x="26" y="0"/>
                  </a:moveTo>
                  <a:lnTo>
                    <a:pt x="22" y="0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1" y="32"/>
                  </a:lnTo>
                  <a:lnTo>
                    <a:pt x="7" y="58"/>
                  </a:lnTo>
                  <a:lnTo>
                    <a:pt x="3" y="83"/>
                  </a:lnTo>
                  <a:lnTo>
                    <a:pt x="0" y="108"/>
                  </a:lnTo>
                  <a:lnTo>
                    <a:pt x="4" y="107"/>
                  </a:lnTo>
                  <a:lnTo>
                    <a:pt x="2" y="104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15" y="105"/>
                  </a:lnTo>
                  <a:lnTo>
                    <a:pt x="22" y="60"/>
                  </a:lnTo>
                  <a:lnTo>
                    <a:pt x="30" y="10"/>
                  </a:lnTo>
                  <a:lnTo>
                    <a:pt x="28" y="7"/>
                  </a:lnTo>
                  <a:lnTo>
                    <a:pt x="27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D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4132" name="docshape1100">
              <a:extLst>
                <a:ext uri="{FF2B5EF4-FFF2-40B4-BE49-F238E27FC236}">
                  <a16:creationId xmlns:a16="http://schemas.microsoft.com/office/drawing/2014/main" id="{4DED3CC2-2722-40E6-938D-5DE09DAEC5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" y="15337"/>
              <a:ext cx="108" cy="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docshape1101">
              <a:extLst>
                <a:ext uri="{FF2B5EF4-FFF2-40B4-BE49-F238E27FC236}">
                  <a16:creationId xmlns:a16="http://schemas.microsoft.com/office/drawing/2014/main" id="{F964C944-20E6-46FB-8B9C-475C8BCDC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" y="15216"/>
              <a:ext cx="3" cy="3"/>
            </a:xfrm>
            <a:custGeom>
              <a:avLst/>
              <a:gdLst>
                <a:gd name="T0" fmla="+- 0 1002 1000"/>
                <a:gd name="T1" fmla="*/ T0 w 3"/>
                <a:gd name="T2" fmla="+- 0 15216 15216"/>
                <a:gd name="T3" fmla="*/ 15216 h 3"/>
                <a:gd name="T4" fmla="+- 0 1001 1000"/>
                <a:gd name="T5" fmla="*/ T4 w 3"/>
                <a:gd name="T6" fmla="+- 0 15216 15216"/>
                <a:gd name="T7" fmla="*/ 15216 h 3"/>
                <a:gd name="T8" fmla="+- 0 1000 1000"/>
                <a:gd name="T9" fmla="*/ T8 w 3"/>
                <a:gd name="T10" fmla="+- 0 15217 15216"/>
                <a:gd name="T11" fmla="*/ 15217 h 3"/>
                <a:gd name="T12" fmla="+- 0 1000 1000"/>
                <a:gd name="T13" fmla="*/ T12 w 3"/>
                <a:gd name="T14" fmla="+- 0 15218 15216"/>
                <a:gd name="T15" fmla="*/ 15218 h 3"/>
                <a:gd name="T16" fmla="+- 0 1000 1000"/>
                <a:gd name="T17" fmla="*/ T16 w 3"/>
                <a:gd name="T18" fmla="+- 0 15218 15216"/>
                <a:gd name="T19" fmla="*/ 15218 h 3"/>
                <a:gd name="T20" fmla="+- 0 1001 1000"/>
                <a:gd name="T21" fmla="*/ T20 w 3"/>
                <a:gd name="T22" fmla="+- 0 15219 15216"/>
                <a:gd name="T23" fmla="*/ 15219 h 3"/>
                <a:gd name="T24" fmla="+- 0 1002 1000"/>
                <a:gd name="T25" fmla="*/ T24 w 3"/>
                <a:gd name="T26" fmla="+- 0 15219 15216"/>
                <a:gd name="T27" fmla="*/ 15219 h 3"/>
                <a:gd name="T28" fmla="+- 0 1003 1000"/>
                <a:gd name="T29" fmla="*/ T28 w 3"/>
                <a:gd name="T30" fmla="+- 0 15218 15216"/>
                <a:gd name="T31" fmla="*/ 15218 h 3"/>
                <a:gd name="T32" fmla="+- 0 1003 1000"/>
                <a:gd name="T33" fmla="*/ T32 w 3"/>
                <a:gd name="T34" fmla="+- 0 15216 15216"/>
                <a:gd name="T35" fmla="*/ 15216 h 3"/>
                <a:gd name="T36" fmla="+- 0 1003 1000"/>
                <a:gd name="T37" fmla="*/ T36 w 3"/>
                <a:gd name="T38" fmla="+- 0 15216 15216"/>
                <a:gd name="T39" fmla="*/ 15216 h 3"/>
                <a:gd name="T40" fmla="+- 0 1002 1000"/>
                <a:gd name="T41" fmla="*/ T40 w 3"/>
                <a:gd name="T42" fmla="+- 0 15216 15216"/>
                <a:gd name="T43" fmla="*/ 15216 h 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D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19" name="docshapegroup1123">
            <a:extLst>
              <a:ext uri="{FF2B5EF4-FFF2-40B4-BE49-F238E27FC236}">
                <a16:creationId xmlns:a16="http://schemas.microsoft.com/office/drawing/2014/main" id="{914B4578-8797-47CD-8735-CEBCD930BDC6}"/>
              </a:ext>
            </a:extLst>
          </p:cNvPr>
          <p:cNvGrpSpPr>
            <a:grpSpLocks/>
          </p:cNvGrpSpPr>
          <p:nvPr/>
        </p:nvGrpSpPr>
        <p:grpSpPr bwMode="auto">
          <a:xfrm>
            <a:off x="6745288" y="9372600"/>
            <a:ext cx="650875" cy="550863"/>
            <a:chOff x="10623" y="14760"/>
            <a:chExt cx="1026" cy="868"/>
          </a:xfrm>
        </p:grpSpPr>
        <p:pic>
          <p:nvPicPr>
            <p:cNvPr id="4108" name="docshape1124">
              <a:extLst>
                <a:ext uri="{FF2B5EF4-FFF2-40B4-BE49-F238E27FC236}">
                  <a16:creationId xmlns:a16="http://schemas.microsoft.com/office/drawing/2014/main" id="{0DB817B7-6C07-4A45-885C-392C509EF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3" y="14760"/>
              <a:ext cx="1026" cy="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7" name="docshape1125">
              <a:extLst>
                <a:ext uri="{FF2B5EF4-FFF2-40B4-BE49-F238E27FC236}">
                  <a16:creationId xmlns:a16="http://schemas.microsoft.com/office/drawing/2014/main" id="{C8A85E5E-E119-4D32-AB67-06F2E32133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5" y="14848"/>
              <a:ext cx="646" cy="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docshape1126">
              <a:extLst>
                <a:ext uri="{FF2B5EF4-FFF2-40B4-BE49-F238E27FC236}">
                  <a16:creationId xmlns:a16="http://schemas.microsoft.com/office/drawing/2014/main" id="{449FA30E-D3C5-4241-8E93-61B5F3EE8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5" y="14760"/>
              <a:ext cx="715" cy="730"/>
            </a:xfrm>
            <a:custGeom>
              <a:avLst/>
              <a:gdLst>
                <a:gd name="T0" fmla="+- 0 10757 10756"/>
                <a:gd name="T1" fmla="*/ T0 w 715"/>
                <a:gd name="T2" fmla="+- 0 15155 14760"/>
                <a:gd name="T3" fmla="*/ 15155 h 730"/>
                <a:gd name="T4" fmla="+- 0 10793 10756"/>
                <a:gd name="T5" fmla="*/ T4 w 715"/>
                <a:gd name="T6" fmla="+- 0 15140 14760"/>
                <a:gd name="T7" fmla="*/ 15140 h 730"/>
                <a:gd name="T8" fmla="+- 0 10845 10756"/>
                <a:gd name="T9" fmla="*/ T8 w 715"/>
                <a:gd name="T10" fmla="+- 0 15250 14760"/>
                <a:gd name="T11" fmla="*/ 15250 h 730"/>
                <a:gd name="T12" fmla="+- 0 10847 10756"/>
                <a:gd name="T13" fmla="*/ T12 w 715"/>
                <a:gd name="T14" fmla="+- 0 15270 14760"/>
                <a:gd name="T15" fmla="*/ 15270 h 730"/>
                <a:gd name="T16" fmla="+- 0 10882 10756"/>
                <a:gd name="T17" fmla="*/ T16 w 715"/>
                <a:gd name="T18" fmla="+- 0 15190 14760"/>
                <a:gd name="T19" fmla="*/ 15190 h 730"/>
                <a:gd name="T20" fmla="+- 0 11101 10756"/>
                <a:gd name="T21" fmla="*/ T20 w 715"/>
                <a:gd name="T22" fmla="+- 0 15436 14760"/>
                <a:gd name="T23" fmla="*/ 15436 h 730"/>
                <a:gd name="T24" fmla="+- 0 11004 10756"/>
                <a:gd name="T25" fmla="*/ T24 w 715"/>
                <a:gd name="T26" fmla="+- 0 15323 14760"/>
                <a:gd name="T27" fmla="*/ 15323 h 730"/>
                <a:gd name="T28" fmla="+- 0 10918 10756"/>
                <a:gd name="T29" fmla="*/ T28 w 715"/>
                <a:gd name="T30" fmla="+- 0 15277 14760"/>
                <a:gd name="T31" fmla="*/ 15277 h 730"/>
                <a:gd name="T32" fmla="+- 0 10895 10756"/>
                <a:gd name="T33" fmla="*/ T32 w 715"/>
                <a:gd name="T34" fmla="+- 0 15301 14760"/>
                <a:gd name="T35" fmla="*/ 15301 h 730"/>
                <a:gd name="T36" fmla="+- 0 10906 10756"/>
                <a:gd name="T37" fmla="*/ T36 w 715"/>
                <a:gd name="T38" fmla="+- 0 15348 14760"/>
                <a:gd name="T39" fmla="*/ 15348 h 730"/>
                <a:gd name="T40" fmla="+- 0 10967 10756"/>
                <a:gd name="T41" fmla="*/ T40 w 715"/>
                <a:gd name="T42" fmla="+- 0 15411 14760"/>
                <a:gd name="T43" fmla="*/ 15411 h 730"/>
                <a:gd name="T44" fmla="+- 0 11048 10756"/>
                <a:gd name="T45" fmla="*/ T44 w 715"/>
                <a:gd name="T46" fmla="+- 0 15490 14760"/>
                <a:gd name="T47" fmla="*/ 15490 h 730"/>
                <a:gd name="T48" fmla="+- 0 11138 10756"/>
                <a:gd name="T49" fmla="*/ T48 w 715"/>
                <a:gd name="T50" fmla="+- 0 15294 14760"/>
                <a:gd name="T51" fmla="*/ 15294 h 730"/>
                <a:gd name="T52" fmla="+- 0 11097 10756"/>
                <a:gd name="T53" fmla="*/ T52 w 715"/>
                <a:gd name="T54" fmla="+- 0 15294 14760"/>
                <a:gd name="T55" fmla="*/ 15294 h 730"/>
                <a:gd name="T56" fmla="+- 0 11053 10756"/>
                <a:gd name="T57" fmla="*/ T56 w 715"/>
                <a:gd name="T58" fmla="+- 0 15297 14760"/>
                <a:gd name="T59" fmla="*/ 15297 h 730"/>
                <a:gd name="T60" fmla="+- 0 11106 10756"/>
                <a:gd name="T61" fmla="*/ T60 w 715"/>
                <a:gd name="T62" fmla="+- 0 15337 14760"/>
                <a:gd name="T63" fmla="*/ 15337 h 730"/>
                <a:gd name="T64" fmla="+- 0 11233 10756"/>
                <a:gd name="T65" fmla="*/ T64 w 715"/>
                <a:gd name="T66" fmla="+- 0 15327 14760"/>
                <a:gd name="T67" fmla="*/ 15327 h 730"/>
                <a:gd name="T68" fmla="+- 0 11173 10756"/>
                <a:gd name="T69" fmla="*/ T68 w 715"/>
                <a:gd name="T70" fmla="+- 0 15327 14760"/>
                <a:gd name="T71" fmla="*/ 15327 h 730"/>
                <a:gd name="T72" fmla="+- 0 11198 10756"/>
                <a:gd name="T73" fmla="*/ T72 w 715"/>
                <a:gd name="T74" fmla="+- 0 15381 14760"/>
                <a:gd name="T75" fmla="*/ 15381 h 730"/>
                <a:gd name="T76" fmla="+- 0 11356 10756"/>
                <a:gd name="T77" fmla="*/ T76 w 715"/>
                <a:gd name="T78" fmla="+- 0 14889 14760"/>
                <a:gd name="T79" fmla="*/ 14889 h 730"/>
                <a:gd name="T80" fmla="+- 0 11322 10756"/>
                <a:gd name="T81" fmla="*/ T80 w 715"/>
                <a:gd name="T82" fmla="+- 0 14851 14760"/>
                <a:gd name="T83" fmla="*/ 14851 h 730"/>
                <a:gd name="T84" fmla="+- 0 11288 10756"/>
                <a:gd name="T85" fmla="*/ T84 w 715"/>
                <a:gd name="T86" fmla="+- 0 14822 14760"/>
                <a:gd name="T87" fmla="*/ 14822 h 730"/>
                <a:gd name="T88" fmla="+- 0 11253 10756"/>
                <a:gd name="T89" fmla="*/ T88 w 715"/>
                <a:gd name="T90" fmla="+- 0 14794 14760"/>
                <a:gd name="T91" fmla="*/ 14794 h 730"/>
                <a:gd name="T92" fmla="+- 0 11220 10756"/>
                <a:gd name="T93" fmla="*/ T92 w 715"/>
                <a:gd name="T94" fmla="+- 0 14784 14760"/>
                <a:gd name="T95" fmla="*/ 14784 h 730"/>
                <a:gd name="T96" fmla="+- 0 11161 10756"/>
                <a:gd name="T97" fmla="*/ T96 w 715"/>
                <a:gd name="T98" fmla="+- 0 14774 14760"/>
                <a:gd name="T99" fmla="*/ 14774 h 730"/>
                <a:gd name="T100" fmla="+- 0 11123 10756"/>
                <a:gd name="T101" fmla="*/ T100 w 715"/>
                <a:gd name="T102" fmla="+- 0 14768 14760"/>
                <a:gd name="T103" fmla="*/ 14768 h 730"/>
                <a:gd name="T104" fmla="+- 0 11094 10756"/>
                <a:gd name="T105" fmla="*/ T104 w 715"/>
                <a:gd name="T106" fmla="+- 0 14792 14760"/>
                <a:gd name="T107" fmla="*/ 14792 h 730"/>
                <a:gd name="T108" fmla="+- 0 11020 10756"/>
                <a:gd name="T109" fmla="*/ T108 w 715"/>
                <a:gd name="T110" fmla="+- 0 14777 14760"/>
                <a:gd name="T111" fmla="*/ 14777 h 730"/>
                <a:gd name="T112" fmla="+- 0 11003 10756"/>
                <a:gd name="T113" fmla="*/ T112 w 715"/>
                <a:gd name="T114" fmla="+- 0 14820 14760"/>
                <a:gd name="T115" fmla="*/ 14820 h 730"/>
                <a:gd name="T116" fmla="+- 0 10940 10756"/>
                <a:gd name="T117" fmla="*/ T116 w 715"/>
                <a:gd name="T118" fmla="+- 0 14814 14760"/>
                <a:gd name="T119" fmla="*/ 14814 h 730"/>
                <a:gd name="T120" fmla="+- 0 10894 10756"/>
                <a:gd name="T121" fmla="*/ T120 w 715"/>
                <a:gd name="T122" fmla="+- 0 14886 14760"/>
                <a:gd name="T123" fmla="*/ 14886 h 730"/>
                <a:gd name="T124" fmla="+- 0 10845 10756"/>
                <a:gd name="T125" fmla="*/ T124 w 715"/>
                <a:gd name="T126" fmla="+- 0 14897 14760"/>
                <a:gd name="T127" fmla="*/ 14897 h 730"/>
                <a:gd name="T128" fmla="+- 0 10832 10756"/>
                <a:gd name="T129" fmla="*/ T128 w 715"/>
                <a:gd name="T130" fmla="+- 0 14947 14760"/>
                <a:gd name="T131" fmla="*/ 14947 h 730"/>
                <a:gd name="T132" fmla="+- 0 10828 10756"/>
                <a:gd name="T133" fmla="*/ T132 w 715"/>
                <a:gd name="T134" fmla="+- 0 14981 14760"/>
                <a:gd name="T135" fmla="*/ 14981 h 730"/>
                <a:gd name="T136" fmla="+- 0 10801 10756"/>
                <a:gd name="T137" fmla="*/ T136 w 715"/>
                <a:gd name="T138" fmla="+- 0 15021 14760"/>
                <a:gd name="T139" fmla="*/ 15021 h 730"/>
                <a:gd name="T140" fmla="+- 0 10810 10756"/>
                <a:gd name="T141" fmla="*/ T140 w 715"/>
                <a:gd name="T142" fmla="+- 0 15058 14760"/>
                <a:gd name="T143" fmla="*/ 15058 h 730"/>
                <a:gd name="T144" fmla="+- 0 10813 10756"/>
                <a:gd name="T145" fmla="*/ T144 w 715"/>
                <a:gd name="T146" fmla="+- 0 15122 14760"/>
                <a:gd name="T147" fmla="*/ 15122 h 730"/>
                <a:gd name="T148" fmla="+- 0 10856 10756"/>
                <a:gd name="T149" fmla="*/ T148 w 715"/>
                <a:gd name="T150" fmla="+- 0 15081 14760"/>
                <a:gd name="T151" fmla="*/ 15081 h 730"/>
                <a:gd name="T152" fmla="+- 0 10964 10756"/>
                <a:gd name="T153" fmla="*/ T152 w 715"/>
                <a:gd name="T154" fmla="+- 0 14917 14760"/>
                <a:gd name="T155" fmla="*/ 14917 h 730"/>
                <a:gd name="T156" fmla="+- 0 11104 10756"/>
                <a:gd name="T157" fmla="*/ T156 w 715"/>
                <a:gd name="T158" fmla="+- 0 14852 14760"/>
                <a:gd name="T159" fmla="*/ 14852 h 730"/>
                <a:gd name="T160" fmla="+- 0 11228 10756"/>
                <a:gd name="T161" fmla="*/ T160 w 715"/>
                <a:gd name="T162" fmla="+- 0 14860 14760"/>
                <a:gd name="T163" fmla="*/ 14860 h 730"/>
                <a:gd name="T164" fmla="+- 0 11282 10756"/>
                <a:gd name="T165" fmla="*/ T164 w 715"/>
                <a:gd name="T166" fmla="+- 0 14931 14760"/>
                <a:gd name="T167" fmla="*/ 14931 h 730"/>
                <a:gd name="T168" fmla="+- 0 11366 10756"/>
                <a:gd name="T169" fmla="*/ T168 w 715"/>
                <a:gd name="T170" fmla="+- 0 14917 14760"/>
                <a:gd name="T171" fmla="*/ 14917 h 730"/>
                <a:gd name="T172" fmla="+- 0 11380 10756"/>
                <a:gd name="T173" fmla="*/ T172 w 715"/>
                <a:gd name="T174" fmla="+- 0 14922 14760"/>
                <a:gd name="T175" fmla="*/ 14922 h 730"/>
                <a:gd name="T176" fmla="+- 0 11442 10756"/>
                <a:gd name="T177" fmla="*/ T176 w 715"/>
                <a:gd name="T178" fmla="+- 0 14971 14760"/>
                <a:gd name="T179" fmla="*/ 14971 h 730"/>
                <a:gd name="T180" fmla="+- 0 11428 10756"/>
                <a:gd name="T181" fmla="*/ T180 w 715"/>
                <a:gd name="T182" fmla="+- 0 14980 14760"/>
                <a:gd name="T183" fmla="*/ 14980 h 730"/>
                <a:gd name="T184" fmla="+- 0 11444 10756"/>
                <a:gd name="T185" fmla="*/ T184 w 715"/>
                <a:gd name="T186" fmla="+- 0 14977 14760"/>
                <a:gd name="T187" fmla="*/ 14977 h 730"/>
                <a:gd name="T188" fmla="+- 0 11444 10756"/>
                <a:gd name="T189" fmla="*/ T188 w 715"/>
                <a:gd name="T190" fmla="+- 0 15243 14760"/>
                <a:gd name="T191" fmla="*/ 15243 h 730"/>
                <a:gd name="T192" fmla="+- 0 11386 10756"/>
                <a:gd name="T193" fmla="*/ T192 w 715"/>
                <a:gd name="T194" fmla="+- 0 15236 14760"/>
                <a:gd name="T195" fmla="*/ 15236 h 730"/>
                <a:gd name="T196" fmla="+- 0 11331 10756"/>
                <a:gd name="T197" fmla="*/ T196 w 715"/>
                <a:gd name="T198" fmla="+- 0 15333 14760"/>
                <a:gd name="T199" fmla="*/ 15333 h 730"/>
                <a:gd name="T200" fmla="+- 0 11242 10756"/>
                <a:gd name="T201" fmla="*/ T200 w 715"/>
                <a:gd name="T202" fmla="+- 0 15391 14760"/>
                <a:gd name="T203" fmla="*/ 15391 h 730"/>
                <a:gd name="T204" fmla="+- 0 11246 10756"/>
                <a:gd name="T205" fmla="*/ T204 w 715"/>
                <a:gd name="T206" fmla="+- 0 15401 14760"/>
                <a:gd name="T207" fmla="*/ 15401 h 730"/>
                <a:gd name="T208" fmla="+- 0 11258 10756"/>
                <a:gd name="T209" fmla="*/ T208 w 715"/>
                <a:gd name="T210" fmla="+- 0 15439 14760"/>
                <a:gd name="T211" fmla="*/ 15439 h 730"/>
                <a:gd name="T212" fmla="+- 0 11323 10756"/>
                <a:gd name="T213" fmla="*/ T212 w 715"/>
                <a:gd name="T214" fmla="+- 0 15478 14760"/>
                <a:gd name="T215" fmla="*/ 15478 h 730"/>
                <a:gd name="T216" fmla="+- 0 11366 10756"/>
                <a:gd name="T217" fmla="*/ T216 w 715"/>
                <a:gd name="T218" fmla="+- 0 15463 14760"/>
                <a:gd name="T219" fmla="*/ 15463 h 730"/>
                <a:gd name="T220" fmla="+- 0 11399 10756"/>
                <a:gd name="T221" fmla="*/ T220 w 715"/>
                <a:gd name="T222" fmla="+- 0 15424 14760"/>
                <a:gd name="T223" fmla="*/ 15424 h 730"/>
                <a:gd name="T224" fmla="+- 0 11459 10756"/>
                <a:gd name="T225" fmla="*/ T224 w 715"/>
                <a:gd name="T226" fmla="+- 0 15328 14760"/>
                <a:gd name="T227" fmla="*/ 15328 h 7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</a:cxnLst>
              <a:rect l="0" t="0" r="r" b="b"/>
              <a:pathLst>
                <a:path w="715" h="730">
                  <a:moveTo>
                    <a:pt x="43" y="375"/>
                  </a:moveTo>
                  <a:lnTo>
                    <a:pt x="31" y="376"/>
                  </a:lnTo>
                  <a:lnTo>
                    <a:pt x="19" y="376"/>
                  </a:lnTo>
                  <a:lnTo>
                    <a:pt x="9" y="377"/>
                  </a:lnTo>
                  <a:lnTo>
                    <a:pt x="2" y="382"/>
                  </a:lnTo>
                  <a:lnTo>
                    <a:pt x="0" y="387"/>
                  </a:lnTo>
                  <a:lnTo>
                    <a:pt x="1" y="395"/>
                  </a:lnTo>
                  <a:lnTo>
                    <a:pt x="8" y="396"/>
                  </a:lnTo>
                  <a:lnTo>
                    <a:pt x="10" y="396"/>
                  </a:lnTo>
                  <a:lnTo>
                    <a:pt x="15" y="396"/>
                  </a:lnTo>
                  <a:lnTo>
                    <a:pt x="29" y="390"/>
                  </a:lnTo>
                  <a:lnTo>
                    <a:pt x="32" y="389"/>
                  </a:lnTo>
                  <a:lnTo>
                    <a:pt x="34" y="384"/>
                  </a:lnTo>
                  <a:lnTo>
                    <a:pt x="37" y="380"/>
                  </a:lnTo>
                  <a:lnTo>
                    <a:pt x="40" y="377"/>
                  </a:lnTo>
                  <a:lnTo>
                    <a:pt x="41" y="376"/>
                  </a:lnTo>
                  <a:lnTo>
                    <a:pt x="43" y="375"/>
                  </a:lnTo>
                  <a:close/>
                  <a:moveTo>
                    <a:pt x="93" y="510"/>
                  </a:moveTo>
                  <a:lnTo>
                    <a:pt x="92" y="502"/>
                  </a:lnTo>
                  <a:lnTo>
                    <a:pt x="92" y="496"/>
                  </a:lnTo>
                  <a:lnTo>
                    <a:pt x="89" y="490"/>
                  </a:lnTo>
                  <a:lnTo>
                    <a:pt x="89" y="492"/>
                  </a:lnTo>
                  <a:lnTo>
                    <a:pt x="81" y="492"/>
                  </a:lnTo>
                  <a:lnTo>
                    <a:pt x="80" y="502"/>
                  </a:lnTo>
                  <a:lnTo>
                    <a:pt x="81" y="507"/>
                  </a:lnTo>
                  <a:lnTo>
                    <a:pt x="84" y="509"/>
                  </a:lnTo>
                  <a:lnTo>
                    <a:pt x="87" y="510"/>
                  </a:lnTo>
                  <a:lnTo>
                    <a:pt x="91" y="510"/>
                  </a:lnTo>
                  <a:lnTo>
                    <a:pt x="92" y="510"/>
                  </a:lnTo>
                  <a:lnTo>
                    <a:pt x="93" y="510"/>
                  </a:lnTo>
                  <a:close/>
                  <a:moveTo>
                    <a:pt x="136" y="427"/>
                  </a:moveTo>
                  <a:lnTo>
                    <a:pt x="133" y="426"/>
                  </a:lnTo>
                  <a:lnTo>
                    <a:pt x="129" y="425"/>
                  </a:lnTo>
                  <a:lnTo>
                    <a:pt x="126" y="423"/>
                  </a:lnTo>
                  <a:lnTo>
                    <a:pt x="126" y="430"/>
                  </a:lnTo>
                  <a:lnTo>
                    <a:pt x="124" y="437"/>
                  </a:lnTo>
                  <a:lnTo>
                    <a:pt x="126" y="444"/>
                  </a:lnTo>
                  <a:lnTo>
                    <a:pt x="128" y="438"/>
                  </a:lnTo>
                  <a:lnTo>
                    <a:pt x="131" y="432"/>
                  </a:lnTo>
                  <a:lnTo>
                    <a:pt x="136" y="427"/>
                  </a:lnTo>
                  <a:close/>
                  <a:moveTo>
                    <a:pt x="350" y="729"/>
                  </a:moveTo>
                  <a:lnTo>
                    <a:pt x="345" y="676"/>
                  </a:lnTo>
                  <a:lnTo>
                    <a:pt x="330" y="631"/>
                  </a:lnTo>
                  <a:lnTo>
                    <a:pt x="307" y="593"/>
                  </a:lnTo>
                  <a:lnTo>
                    <a:pt x="277" y="558"/>
                  </a:lnTo>
                  <a:lnTo>
                    <a:pt x="270" y="561"/>
                  </a:lnTo>
                  <a:lnTo>
                    <a:pt x="263" y="563"/>
                  </a:lnTo>
                  <a:lnTo>
                    <a:pt x="254" y="563"/>
                  </a:lnTo>
                  <a:lnTo>
                    <a:pt x="248" y="563"/>
                  </a:lnTo>
                  <a:lnTo>
                    <a:pt x="241" y="562"/>
                  </a:lnTo>
                  <a:lnTo>
                    <a:pt x="234" y="561"/>
                  </a:lnTo>
                  <a:lnTo>
                    <a:pt x="213" y="554"/>
                  </a:lnTo>
                  <a:lnTo>
                    <a:pt x="196" y="543"/>
                  </a:lnTo>
                  <a:lnTo>
                    <a:pt x="185" y="530"/>
                  </a:lnTo>
                  <a:lnTo>
                    <a:pt x="181" y="516"/>
                  </a:lnTo>
                  <a:lnTo>
                    <a:pt x="162" y="517"/>
                  </a:lnTo>
                  <a:lnTo>
                    <a:pt x="151" y="512"/>
                  </a:lnTo>
                  <a:lnTo>
                    <a:pt x="142" y="505"/>
                  </a:lnTo>
                  <a:lnTo>
                    <a:pt x="138" y="509"/>
                  </a:lnTo>
                  <a:lnTo>
                    <a:pt x="134" y="514"/>
                  </a:lnTo>
                  <a:lnTo>
                    <a:pt x="133" y="519"/>
                  </a:lnTo>
                  <a:lnTo>
                    <a:pt x="139" y="529"/>
                  </a:lnTo>
                  <a:lnTo>
                    <a:pt x="139" y="541"/>
                  </a:lnTo>
                  <a:lnTo>
                    <a:pt x="134" y="551"/>
                  </a:lnTo>
                  <a:lnTo>
                    <a:pt x="125" y="560"/>
                  </a:lnTo>
                  <a:lnTo>
                    <a:pt x="129" y="561"/>
                  </a:lnTo>
                  <a:lnTo>
                    <a:pt x="133" y="561"/>
                  </a:lnTo>
                  <a:lnTo>
                    <a:pt x="136" y="562"/>
                  </a:lnTo>
                  <a:lnTo>
                    <a:pt x="142" y="576"/>
                  </a:lnTo>
                  <a:lnTo>
                    <a:pt x="150" y="588"/>
                  </a:lnTo>
                  <a:lnTo>
                    <a:pt x="157" y="601"/>
                  </a:lnTo>
                  <a:lnTo>
                    <a:pt x="159" y="617"/>
                  </a:lnTo>
                  <a:lnTo>
                    <a:pt x="170" y="620"/>
                  </a:lnTo>
                  <a:lnTo>
                    <a:pt x="180" y="625"/>
                  </a:lnTo>
                  <a:lnTo>
                    <a:pt x="186" y="634"/>
                  </a:lnTo>
                  <a:lnTo>
                    <a:pt x="189" y="646"/>
                  </a:lnTo>
                  <a:lnTo>
                    <a:pt x="211" y="651"/>
                  </a:lnTo>
                  <a:lnTo>
                    <a:pt x="229" y="660"/>
                  </a:lnTo>
                  <a:lnTo>
                    <a:pt x="244" y="674"/>
                  </a:lnTo>
                  <a:lnTo>
                    <a:pt x="254" y="694"/>
                  </a:lnTo>
                  <a:lnTo>
                    <a:pt x="265" y="704"/>
                  </a:lnTo>
                  <a:lnTo>
                    <a:pt x="272" y="716"/>
                  </a:lnTo>
                  <a:lnTo>
                    <a:pt x="280" y="725"/>
                  </a:lnTo>
                  <a:lnTo>
                    <a:pt x="292" y="730"/>
                  </a:lnTo>
                  <a:lnTo>
                    <a:pt x="301" y="730"/>
                  </a:lnTo>
                  <a:lnTo>
                    <a:pt x="307" y="720"/>
                  </a:lnTo>
                  <a:lnTo>
                    <a:pt x="320" y="719"/>
                  </a:lnTo>
                  <a:lnTo>
                    <a:pt x="330" y="719"/>
                  </a:lnTo>
                  <a:lnTo>
                    <a:pt x="340" y="726"/>
                  </a:lnTo>
                  <a:lnTo>
                    <a:pt x="350" y="729"/>
                  </a:lnTo>
                  <a:close/>
                  <a:moveTo>
                    <a:pt x="382" y="534"/>
                  </a:moveTo>
                  <a:lnTo>
                    <a:pt x="378" y="526"/>
                  </a:lnTo>
                  <a:lnTo>
                    <a:pt x="374" y="517"/>
                  </a:lnTo>
                  <a:lnTo>
                    <a:pt x="372" y="507"/>
                  </a:lnTo>
                  <a:lnTo>
                    <a:pt x="367" y="511"/>
                  </a:lnTo>
                  <a:lnTo>
                    <a:pt x="361" y="519"/>
                  </a:lnTo>
                  <a:lnTo>
                    <a:pt x="352" y="528"/>
                  </a:lnTo>
                  <a:lnTo>
                    <a:pt x="341" y="534"/>
                  </a:lnTo>
                  <a:lnTo>
                    <a:pt x="329" y="537"/>
                  </a:lnTo>
                  <a:lnTo>
                    <a:pt x="323" y="537"/>
                  </a:lnTo>
                  <a:lnTo>
                    <a:pt x="318" y="535"/>
                  </a:lnTo>
                  <a:lnTo>
                    <a:pt x="312" y="532"/>
                  </a:lnTo>
                  <a:lnTo>
                    <a:pt x="304" y="532"/>
                  </a:lnTo>
                  <a:lnTo>
                    <a:pt x="299" y="531"/>
                  </a:lnTo>
                  <a:lnTo>
                    <a:pt x="297" y="537"/>
                  </a:lnTo>
                  <a:lnTo>
                    <a:pt x="296" y="539"/>
                  </a:lnTo>
                  <a:lnTo>
                    <a:pt x="308" y="554"/>
                  </a:lnTo>
                  <a:lnTo>
                    <a:pt x="320" y="567"/>
                  </a:lnTo>
                  <a:lnTo>
                    <a:pt x="332" y="575"/>
                  </a:lnTo>
                  <a:lnTo>
                    <a:pt x="345" y="578"/>
                  </a:lnTo>
                  <a:lnTo>
                    <a:pt x="347" y="578"/>
                  </a:lnTo>
                  <a:lnTo>
                    <a:pt x="350" y="577"/>
                  </a:lnTo>
                  <a:lnTo>
                    <a:pt x="352" y="577"/>
                  </a:lnTo>
                  <a:lnTo>
                    <a:pt x="360" y="572"/>
                  </a:lnTo>
                  <a:lnTo>
                    <a:pt x="368" y="562"/>
                  </a:lnTo>
                  <a:lnTo>
                    <a:pt x="375" y="549"/>
                  </a:lnTo>
                  <a:lnTo>
                    <a:pt x="382" y="534"/>
                  </a:lnTo>
                  <a:close/>
                  <a:moveTo>
                    <a:pt x="487" y="563"/>
                  </a:moveTo>
                  <a:lnTo>
                    <a:pt x="477" y="567"/>
                  </a:lnTo>
                  <a:lnTo>
                    <a:pt x="467" y="570"/>
                  </a:lnTo>
                  <a:lnTo>
                    <a:pt x="456" y="572"/>
                  </a:lnTo>
                  <a:lnTo>
                    <a:pt x="446" y="572"/>
                  </a:lnTo>
                  <a:lnTo>
                    <a:pt x="441" y="572"/>
                  </a:lnTo>
                  <a:lnTo>
                    <a:pt x="437" y="572"/>
                  </a:lnTo>
                  <a:lnTo>
                    <a:pt x="425" y="570"/>
                  </a:lnTo>
                  <a:lnTo>
                    <a:pt x="417" y="567"/>
                  </a:lnTo>
                  <a:lnTo>
                    <a:pt x="410" y="563"/>
                  </a:lnTo>
                  <a:lnTo>
                    <a:pt x="408" y="579"/>
                  </a:lnTo>
                  <a:lnTo>
                    <a:pt x="407" y="595"/>
                  </a:lnTo>
                  <a:lnTo>
                    <a:pt x="409" y="611"/>
                  </a:lnTo>
                  <a:lnTo>
                    <a:pt x="412" y="627"/>
                  </a:lnTo>
                  <a:lnTo>
                    <a:pt x="416" y="627"/>
                  </a:lnTo>
                  <a:lnTo>
                    <a:pt x="442" y="621"/>
                  </a:lnTo>
                  <a:lnTo>
                    <a:pt x="461" y="607"/>
                  </a:lnTo>
                  <a:lnTo>
                    <a:pt x="475" y="587"/>
                  </a:lnTo>
                  <a:lnTo>
                    <a:pt x="487" y="563"/>
                  </a:lnTo>
                  <a:close/>
                  <a:moveTo>
                    <a:pt x="610" y="157"/>
                  </a:moveTo>
                  <a:lnTo>
                    <a:pt x="603" y="151"/>
                  </a:lnTo>
                  <a:lnTo>
                    <a:pt x="602" y="140"/>
                  </a:lnTo>
                  <a:lnTo>
                    <a:pt x="600" y="129"/>
                  </a:lnTo>
                  <a:lnTo>
                    <a:pt x="590" y="123"/>
                  </a:lnTo>
                  <a:lnTo>
                    <a:pt x="580" y="118"/>
                  </a:lnTo>
                  <a:lnTo>
                    <a:pt x="577" y="95"/>
                  </a:lnTo>
                  <a:lnTo>
                    <a:pt x="588" y="82"/>
                  </a:lnTo>
                  <a:lnTo>
                    <a:pt x="578" y="74"/>
                  </a:lnTo>
                  <a:lnTo>
                    <a:pt x="563" y="74"/>
                  </a:lnTo>
                  <a:lnTo>
                    <a:pt x="566" y="91"/>
                  </a:lnTo>
                  <a:lnTo>
                    <a:pt x="553" y="93"/>
                  </a:lnTo>
                  <a:lnTo>
                    <a:pt x="548" y="88"/>
                  </a:lnTo>
                  <a:lnTo>
                    <a:pt x="547" y="79"/>
                  </a:lnTo>
                  <a:lnTo>
                    <a:pt x="546" y="70"/>
                  </a:lnTo>
                  <a:lnTo>
                    <a:pt x="543" y="62"/>
                  </a:lnTo>
                  <a:lnTo>
                    <a:pt x="539" y="62"/>
                  </a:lnTo>
                  <a:lnTo>
                    <a:pt x="532" y="62"/>
                  </a:lnTo>
                  <a:lnTo>
                    <a:pt x="529" y="65"/>
                  </a:lnTo>
                  <a:lnTo>
                    <a:pt x="524" y="66"/>
                  </a:lnTo>
                  <a:lnTo>
                    <a:pt x="517" y="61"/>
                  </a:lnTo>
                  <a:lnTo>
                    <a:pt x="515" y="53"/>
                  </a:lnTo>
                  <a:lnTo>
                    <a:pt x="514" y="43"/>
                  </a:lnTo>
                  <a:lnTo>
                    <a:pt x="512" y="34"/>
                  </a:lnTo>
                  <a:lnTo>
                    <a:pt x="497" y="34"/>
                  </a:lnTo>
                  <a:lnTo>
                    <a:pt x="500" y="51"/>
                  </a:lnTo>
                  <a:lnTo>
                    <a:pt x="488" y="53"/>
                  </a:lnTo>
                  <a:lnTo>
                    <a:pt x="481" y="50"/>
                  </a:lnTo>
                  <a:lnTo>
                    <a:pt x="473" y="47"/>
                  </a:lnTo>
                  <a:lnTo>
                    <a:pt x="467" y="43"/>
                  </a:lnTo>
                  <a:lnTo>
                    <a:pt x="465" y="34"/>
                  </a:lnTo>
                  <a:lnTo>
                    <a:pt x="464" y="24"/>
                  </a:lnTo>
                  <a:lnTo>
                    <a:pt x="458" y="19"/>
                  </a:lnTo>
                  <a:lnTo>
                    <a:pt x="444" y="19"/>
                  </a:lnTo>
                  <a:lnTo>
                    <a:pt x="445" y="32"/>
                  </a:lnTo>
                  <a:lnTo>
                    <a:pt x="430" y="35"/>
                  </a:lnTo>
                  <a:lnTo>
                    <a:pt x="420" y="35"/>
                  </a:lnTo>
                  <a:lnTo>
                    <a:pt x="410" y="29"/>
                  </a:lnTo>
                  <a:lnTo>
                    <a:pt x="405" y="14"/>
                  </a:lnTo>
                  <a:lnTo>
                    <a:pt x="409" y="6"/>
                  </a:lnTo>
                  <a:lnTo>
                    <a:pt x="402" y="0"/>
                  </a:lnTo>
                  <a:lnTo>
                    <a:pt x="396" y="0"/>
                  </a:lnTo>
                  <a:lnTo>
                    <a:pt x="382" y="7"/>
                  </a:lnTo>
                  <a:lnTo>
                    <a:pt x="378" y="9"/>
                  </a:lnTo>
                  <a:lnTo>
                    <a:pt x="370" y="9"/>
                  </a:lnTo>
                  <a:lnTo>
                    <a:pt x="367" y="8"/>
                  </a:lnTo>
                  <a:lnTo>
                    <a:pt x="364" y="6"/>
                  </a:lnTo>
                  <a:lnTo>
                    <a:pt x="356" y="10"/>
                  </a:lnTo>
                  <a:lnTo>
                    <a:pt x="356" y="21"/>
                  </a:lnTo>
                  <a:lnTo>
                    <a:pt x="353" y="29"/>
                  </a:lnTo>
                  <a:lnTo>
                    <a:pt x="349" y="31"/>
                  </a:lnTo>
                  <a:lnTo>
                    <a:pt x="346" y="32"/>
                  </a:lnTo>
                  <a:lnTo>
                    <a:pt x="338" y="32"/>
                  </a:lnTo>
                  <a:lnTo>
                    <a:pt x="324" y="27"/>
                  </a:lnTo>
                  <a:lnTo>
                    <a:pt x="314" y="27"/>
                  </a:lnTo>
                  <a:lnTo>
                    <a:pt x="311" y="34"/>
                  </a:lnTo>
                  <a:lnTo>
                    <a:pt x="294" y="34"/>
                  </a:lnTo>
                  <a:lnTo>
                    <a:pt x="281" y="8"/>
                  </a:lnTo>
                  <a:lnTo>
                    <a:pt x="269" y="8"/>
                  </a:lnTo>
                  <a:lnTo>
                    <a:pt x="264" y="17"/>
                  </a:lnTo>
                  <a:lnTo>
                    <a:pt x="269" y="27"/>
                  </a:lnTo>
                  <a:lnTo>
                    <a:pt x="266" y="38"/>
                  </a:lnTo>
                  <a:lnTo>
                    <a:pt x="264" y="41"/>
                  </a:lnTo>
                  <a:lnTo>
                    <a:pt x="257" y="40"/>
                  </a:lnTo>
                  <a:lnTo>
                    <a:pt x="254" y="43"/>
                  </a:lnTo>
                  <a:lnTo>
                    <a:pt x="251" y="56"/>
                  </a:lnTo>
                  <a:lnTo>
                    <a:pt x="247" y="60"/>
                  </a:lnTo>
                  <a:lnTo>
                    <a:pt x="236" y="60"/>
                  </a:lnTo>
                  <a:lnTo>
                    <a:pt x="229" y="66"/>
                  </a:lnTo>
                  <a:lnTo>
                    <a:pt x="217" y="66"/>
                  </a:lnTo>
                  <a:lnTo>
                    <a:pt x="206" y="64"/>
                  </a:lnTo>
                  <a:lnTo>
                    <a:pt x="203" y="51"/>
                  </a:lnTo>
                  <a:lnTo>
                    <a:pt x="193" y="51"/>
                  </a:lnTo>
                  <a:lnTo>
                    <a:pt x="184" y="54"/>
                  </a:lnTo>
                  <a:lnTo>
                    <a:pt x="181" y="65"/>
                  </a:lnTo>
                  <a:lnTo>
                    <a:pt x="184" y="76"/>
                  </a:lnTo>
                  <a:lnTo>
                    <a:pt x="179" y="80"/>
                  </a:lnTo>
                  <a:lnTo>
                    <a:pt x="174" y="86"/>
                  </a:lnTo>
                  <a:lnTo>
                    <a:pt x="174" y="95"/>
                  </a:lnTo>
                  <a:lnTo>
                    <a:pt x="160" y="103"/>
                  </a:lnTo>
                  <a:lnTo>
                    <a:pt x="138" y="126"/>
                  </a:lnTo>
                  <a:lnTo>
                    <a:pt x="123" y="133"/>
                  </a:lnTo>
                  <a:lnTo>
                    <a:pt x="116" y="128"/>
                  </a:lnTo>
                  <a:lnTo>
                    <a:pt x="105" y="114"/>
                  </a:lnTo>
                  <a:lnTo>
                    <a:pt x="92" y="114"/>
                  </a:lnTo>
                  <a:lnTo>
                    <a:pt x="88" y="116"/>
                  </a:lnTo>
                  <a:lnTo>
                    <a:pt x="85" y="123"/>
                  </a:lnTo>
                  <a:lnTo>
                    <a:pt x="89" y="137"/>
                  </a:lnTo>
                  <a:lnTo>
                    <a:pt x="103" y="139"/>
                  </a:lnTo>
                  <a:lnTo>
                    <a:pt x="108" y="151"/>
                  </a:lnTo>
                  <a:lnTo>
                    <a:pt x="103" y="162"/>
                  </a:lnTo>
                  <a:lnTo>
                    <a:pt x="96" y="171"/>
                  </a:lnTo>
                  <a:lnTo>
                    <a:pt x="88" y="180"/>
                  </a:lnTo>
                  <a:lnTo>
                    <a:pt x="81" y="189"/>
                  </a:lnTo>
                  <a:lnTo>
                    <a:pt x="76" y="187"/>
                  </a:lnTo>
                  <a:lnTo>
                    <a:pt x="69" y="186"/>
                  </a:lnTo>
                  <a:lnTo>
                    <a:pt x="54" y="186"/>
                  </a:lnTo>
                  <a:lnTo>
                    <a:pt x="47" y="188"/>
                  </a:lnTo>
                  <a:lnTo>
                    <a:pt x="46" y="197"/>
                  </a:lnTo>
                  <a:lnTo>
                    <a:pt x="51" y="209"/>
                  </a:lnTo>
                  <a:lnTo>
                    <a:pt x="68" y="211"/>
                  </a:lnTo>
                  <a:lnTo>
                    <a:pt x="72" y="221"/>
                  </a:lnTo>
                  <a:lnTo>
                    <a:pt x="74" y="231"/>
                  </a:lnTo>
                  <a:lnTo>
                    <a:pt x="71" y="242"/>
                  </a:lnTo>
                  <a:lnTo>
                    <a:pt x="65" y="252"/>
                  </a:lnTo>
                  <a:lnTo>
                    <a:pt x="57" y="259"/>
                  </a:lnTo>
                  <a:lnTo>
                    <a:pt x="54" y="261"/>
                  </a:lnTo>
                  <a:lnTo>
                    <a:pt x="51" y="261"/>
                  </a:lnTo>
                  <a:lnTo>
                    <a:pt x="45" y="261"/>
                  </a:lnTo>
                  <a:lnTo>
                    <a:pt x="34" y="259"/>
                  </a:lnTo>
                  <a:lnTo>
                    <a:pt x="28" y="259"/>
                  </a:lnTo>
                  <a:lnTo>
                    <a:pt x="25" y="260"/>
                  </a:lnTo>
                  <a:lnTo>
                    <a:pt x="21" y="264"/>
                  </a:lnTo>
                  <a:lnTo>
                    <a:pt x="30" y="278"/>
                  </a:lnTo>
                  <a:lnTo>
                    <a:pt x="42" y="288"/>
                  </a:lnTo>
                  <a:lnTo>
                    <a:pt x="54" y="298"/>
                  </a:lnTo>
                  <a:lnTo>
                    <a:pt x="60" y="316"/>
                  </a:lnTo>
                  <a:lnTo>
                    <a:pt x="60" y="319"/>
                  </a:lnTo>
                  <a:lnTo>
                    <a:pt x="57" y="324"/>
                  </a:lnTo>
                  <a:lnTo>
                    <a:pt x="57" y="327"/>
                  </a:lnTo>
                  <a:lnTo>
                    <a:pt x="58" y="339"/>
                  </a:lnTo>
                  <a:lnTo>
                    <a:pt x="59" y="351"/>
                  </a:lnTo>
                  <a:lnTo>
                    <a:pt x="57" y="362"/>
                  </a:lnTo>
                  <a:lnTo>
                    <a:pt x="52" y="370"/>
                  </a:lnTo>
                  <a:lnTo>
                    <a:pt x="58" y="369"/>
                  </a:lnTo>
                  <a:lnTo>
                    <a:pt x="71" y="369"/>
                  </a:lnTo>
                  <a:lnTo>
                    <a:pt x="82" y="373"/>
                  </a:lnTo>
                  <a:lnTo>
                    <a:pt x="91" y="378"/>
                  </a:lnTo>
                  <a:lnTo>
                    <a:pt x="90" y="349"/>
                  </a:lnTo>
                  <a:lnTo>
                    <a:pt x="100" y="321"/>
                  </a:lnTo>
                  <a:lnTo>
                    <a:pt x="119" y="295"/>
                  </a:lnTo>
                  <a:lnTo>
                    <a:pt x="150" y="275"/>
                  </a:lnTo>
                  <a:lnTo>
                    <a:pt x="129" y="235"/>
                  </a:lnTo>
                  <a:lnTo>
                    <a:pt x="135" y="197"/>
                  </a:lnTo>
                  <a:lnTo>
                    <a:pt x="161" y="168"/>
                  </a:lnTo>
                  <a:lnTo>
                    <a:pt x="199" y="157"/>
                  </a:lnTo>
                  <a:lnTo>
                    <a:pt x="208" y="157"/>
                  </a:lnTo>
                  <a:lnTo>
                    <a:pt x="217" y="159"/>
                  </a:lnTo>
                  <a:lnTo>
                    <a:pt x="226" y="163"/>
                  </a:lnTo>
                  <a:lnTo>
                    <a:pt x="235" y="131"/>
                  </a:lnTo>
                  <a:lnTo>
                    <a:pt x="256" y="108"/>
                  </a:lnTo>
                  <a:lnTo>
                    <a:pt x="285" y="93"/>
                  </a:lnTo>
                  <a:lnTo>
                    <a:pt x="319" y="88"/>
                  </a:lnTo>
                  <a:lnTo>
                    <a:pt x="348" y="92"/>
                  </a:lnTo>
                  <a:lnTo>
                    <a:pt x="377" y="104"/>
                  </a:lnTo>
                  <a:lnTo>
                    <a:pt x="401" y="125"/>
                  </a:lnTo>
                  <a:lnTo>
                    <a:pt x="419" y="156"/>
                  </a:lnTo>
                  <a:lnTo>
                    <a:pt x="422" y="136"/>
                  </a:lnTo>
                  <a:lnTo>
                    <a:pt x="433" y="118"/>
                  </a:lnTo>
                  <a:lnTo>
                    <a:pt x="450" y="105"/>
                  </a:lnTo>
                  <a:lnTo>
                    <a:pt x="472" y="100"/>
                  </a:lnTo>
                  <a:lnTo>
                    <a:pt x="478" y="100"/>
                  </a:lnTo>
                  <a:lnTo>
                    <a:pt x="484" y="101"/>
                  </a:lnTo>
                  <a:lnTo>
                    <a:pt x="490" y="103"/>
                  </a:lnTo>
                  <a:lnTo>
                    <a:pt x="511" y="114"/>
                  </a:lnTo>
                  <a:lnTo>
                    <a:pt x="523" y="130"/>
                  </a:lnTo>
                  <a:lnTo>
                    <a:pt x="527" y="149"/>
                  </a:lnTo>
                  <a:lnTo>
                    <a:pt x="526" y="171"/>
                  </a:lnTo>
                  <a:lnTo>
                    <a:pt x="539" y="163"/>
                  </a:lnTo>
                  <a:lnTo>
                    <a:pt x="552" y="157"/>
                  </a:lnTo>
                  <a:lnTo>
                    <a:pt x="566" y="154"/>
                  </a:lnTo>
                  <a:lnTo>
                    <a:pt x="580" y="153"/>
                  </a:lnTo>
                  <a:lnTo>
                    <a:pt x="590" y="153"/>
                  </a:lnTo>
                  <a:lnTo>
                    <a:pt x="600" y="154"/>
                  </a:lnTo>
                  <a:lnTo>
                    <a:pt x="610" y="157"/>
                  </a:lnTo>
                  <a:close/>
                  <a:moveTo>
                    <a:pt x="661" y="145"/>
                  </a:moveTo>
                  <a:lnTo>
                    <a:pt x="658" y="142"/>
                  </a:lnTo>
                  <a:lnTo>
                    <a:pt x="654" y="140"/>
                  </a:lnTo>
                  <a:lnTo>
                    <a:pt x="638" y="140"/>
                  </a:lnTo>
                  <a:lnTo>
                    <a:pt x="625" y="153"/>
                  </a:lnTo>
                  <a:lnTo>
                    <a:pt x="616" y="159"/>
                  </a:lnTo>
                  <a:lnTo>
                    <a:pt x="624" y="162"/>
                  </a:lnTo>
                  <a:lnTo>
                    <a:pt x="631" y="166"/>
                  </a:lnTo>
                  <a:lnTo>
                    <a:pt x="638" y="170"/>
                  </a:lnTo>
                  <a:lnTo>
                    <a:pt x="645" y="161"/>
                  </a:lnTo>
                  <a:lnTo>
                    <a:pt x="657" y="155"/>
                  </a:lnTo>
                  <a:lnTo>
                    <a:pt x="661" y="145"/>
                  </a:lnTo>
                  <a:close/>
                  <a:moveTo>
                    <a:pt x="688" y="217"/>
                  </a:moveTo>
                  <a:lnTo>
                    <a:pt x="686" y="211"/>
                  </a:lnTo>
                  <a:lnTo>
                    <a:pt x="683" y="208"/>
                  </a:lnTo>
                  <a:lnTo>
                    <a:pt x="678" y="207"/>
                  </a:lnTo>
                  <a:lnTo>
                    <a:pt x="672" y="207"/>
                  </a:lnTo>
                  <a:lnTo>
                    <a:pt x="670" y="207"/>
                  </a:lnTo>
                  <a:lnTo>
                    <a:pt x="669" y="207"/>
                  </a:lnTo>
                  <a:lnTo>
                    <a:pt x="671" y="213"/>
                  </a:lnTo>
                  <a:lnTo>
                    <a:pt x="672" y="220"/>
                  </a:lnTo>
                  <a:lnTo>
                    <a:pt x="673" y="227"/>
                  </a:lnTo>
                  <a:lnTo>
                    <a:pt x="676" y="225"/>
                  </a:lnTo>
                  <a:lnTo>
                    <a:pt x="680" y="225"/>
                  </a:lnTo>
                  <a:lnTo>
                    <a:pt x="684" y="225"/>
                  </a:lnTo>
                  <a:lnTo>
                    <a:pt x="685" y="225"/>
                  </a:lnTo>
                  <a:lnTo>
                    <a:pt x="687" y="219"/>
                  </a:lnTo>
                  <a:lnTo>
                    <a:pt x="688" y="217"/>
                  </a:lnTo>
                  <a:close/>
                  <a:moveTo>
                    <a:pt x="714" y="532"/>
                  </a:moveTo>
                  <a:lnTo>
                    <a:pt x="710" y="519"/>
                  </a:lnTo>
                  <a:lnTo>
                    <a:pt x="698" y="521"/>
                  </a:lnTo>
                  <a:lnTo>
                    <a:pt x="692" y="506"/>
                  </a:lnTo>
                  <a:lnTo>
                    <a:pt x="697" y="494"/>
                  </a:lnTo>
                  <a:lnTo>
                    <a:pt x="695" y="489"/>
                  </a:lnTo>
                  <a:lnTo>
                    <a:pt x="688" y="483"/>
                  </a:lnTo>
                  <a:lnTo>
                    <a:pt x="682" y="477"/>
                  </a:lnTo>
                  <a:lnTo>
                    <a:pt x="680" y="475"/>
                  </a:lnTo>
                  <a:lnTo>
                    <a:pt x="673" y="479"/>
                  </a:lnTo>
                  <a:lnTo>
                    <a:pt x="664" y="481"/>
                  </a:lnTo>
                  <a:lnTo>
                    <a:pt x="647" y="481"/>
                  </a:lnTo>
                  <a:lnTo>
                    <a:pt x="639" y="479"/>
                  </a:lnTo>
                  <a:lnTo>
                    <a:pt x="630" y="476"/>
                  </a:lnTo>
                  <a:lnTo>
                    <a:pt x="644" y="499"/>
                  </a:lnTo>
                  <a:lnTo>
                    <a:pt x="642" y="526"/>
                  </a:lnTo>
                  <a:lnTo>
                    <a:pt x="628" y="550"/>
                  </a:lnTo>
                  <a:lnTo>
                    <a:pt x="608" y="565"/>
                  </a:lnTo>
                  <a:lnTo>
                    <a:pt x="598" y="568"/>
                  </a:lnTo>
                  <a:lnTo>
                    <a:pt x="587" y="571"/>
                  </a:lnTo>
                  <a:lnTo>
                    <a:pt x="575" y="573"/>
                  </a:lnTo>
                  <a:lnTo>
                    <a:pt x="563" y="574"/>
                  </a:lnTo>
                  <a:lnTo>
                    <a:pt x="550" y="574"/>
                  </a:lnTo>
                  <a:lnTo>
                    <a:pt x="539" y="572"/>
                  </a:lnTo>
                  <a:lnTo>
                    <a:pt x="529" y="566"/>
                  </a:lnTo>
                  <a:lnTo>
                    <a:pt x="513" y="587"/>
                  </a:lnTo>
                  <a:lnTo>
                    <a:pt x="499" y="609"/>
                  </a:lnTo>
                  <a:lnTo>
                    <a:pt x="486" y="631"/>
                  </a:lnTo>
                  <a:lnTo>
                    <a:pt x="476" y="655"/>
                  </a:lnTo>
                  <a:lnTo>
                    <a:pt x="480" y="652"/>
                  </a:lnTo>
                  <a:lnTo>
                    <a:pt x="483" y="647"/>
                  </a:lnTo>
                  <a:lnTo>
                    <a:pt x="485" y="641"/>
                  </a:lnTo>
                  <a:lnTo>
                    <a:pt x="485" y="640"/>
                  </a:lnTo>
                  <a:lnTo>
                    <a:pt x="488" y="641"/>
                  </a:lnTo>
                  <a:lnTo>
                    <a:pt x="490" y="641"/>
                  </a:lnTo>
                  <a:lnTo>
                    <a:pt x="495" y="642"/>
                  </a:lnTo>
                  <a:lnTo>
                    <a:pt x="499" y="651"/>
                  </a:lnTo>
                  <a:lnTo>
                    <a:pt x="504" y="660"/>
                  </a:lnTo>
                  <a:lnTo>
                    <a:pt x="508" y="669"/>
                  </a:lnTo>
                  <a:lnTo>
                    <a:pt x="506" y="673"/>
                  </a:lnTo>
                  <a:lnTo>
                    <a:pt x="502" y="673"/>
                  </a:lnTo>
                  <a:lnTo>
                    <a:pt x="502" y="679"/>
                  </a:lnTo>
                  <a:lnTo>
                    <a:pt x="509" y="687"/>
                  </a:lnTo>
                  <a:lnTo>
                    <a:pt x="518" y="693"/>
                  </a:lnTo>
                  <a:lnTo>
                    <a:pt x="527" y="699"/>
                  </a:lnTo>
                  <a:lnTo>
                    <a:pt x="532" y="709"/>
                  </a:lnTo>
                  <a:lnTo>
                    <a:pt x="545" y="715"/>
                  </a:lnTo>
                  <a:lnTo>
                    <a:pt x="556" y="716"/>
                  </a:lnTo>
                  <a:lnTo>
                    <a:pt x="567" y="718"/>
                  </a:lnTo>
                  <a:lnTo>
                    <a:pt x="577" y="721"/>
                  </a:lnTo>
                  <a:lnTo>
                    <a:pt x="592" y="713"/>
                  </a:lnTo>
                  <a:lnTo>
                    <a:pt x="606" y="713"/>
                  </a:lnTo>
                  <a:lnTo>
                    <a:pt x="609" y="714"/>
                  </a:lnTo>
                  <a:lnTo>
                    <a:pt x="612" y="709"/>
                  </a:lnTo>
                  <a:lnTo>
                    <a:pt x="607" y="708"/>
                  </a:lnTo>
                  <a:lnTo>
                    <a:pt x="610" y="703"/>
                  </a:lnTo>
                  <a:lnTo>
                    <a:pt x="625" y="703"/>
                  </a:lnTo>
                  <a:lnTo>
                    <a:pt x="631" y="689"/>
                  </a:lnTo>
                  <a:lnTo>
                    <a:pt x="642" y="685"/>
                  </a:lnTo>
                  <a:lnTo>
                    <a:pt x="642" y="680"/>
                  </a:lnTo>
                  <a:lnTo>
                    <a:pt x="634" y="679"/>
                  </a:lnTo>
                  <a:lnTo>
                    <a:pt x="636" y="673"/>
                  </a:lnTo>
                  <a:lnTo>
                    <a:pt x="643" y="664"/>
                  </a:lnTo>
                  <a:lnTo>
                    <a:pt x="646" y="659"/>
                  </a:lnTo>
                  <a:lnTo>
                    <a:pt x="649" y="638"/>
                  </a:lnTo>
                  <a:lnTo>
                    <a:pt x="658" y="623"/>
                  </a:lnTo>
                  <a:lnTo>
                    <a:pt x="672" y="614"/>
                  </a:lnTo>
                  <a:lnTo>
                    <a:pt x="687" y="606"/>
                  </a:lnTo>
                  <a:lnTo>
                    <a:pt x="696" y="587"/>
                  </a:lnTo>
                  <a:lnTo>
                    <a:pt x="703" y="568"/>
                  </a:lnTo>
                  <a:lnTo>
                    <a:pt x="714" y="532"/>
                  </a:lnTo>
                  <a:close/>
                </a:path>
              </a:pathLst>
            </a:custGeom>
            <a:solidFill>
              <a:srgbClr val="D6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4105" name="docshape1127">
              <a:extLst>
                <a:ext uri="{FF2B5EF4-FFF2-40B4-BE49-F238E27FC236}">
                  <a16:creationId xmlns:a16="http://schemas.microsoft.com/office/drawing/2014/main" id="{12BBF236-D4C2-4F8C-BE87-13DE55871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6" y="14849"/>
              <a:ext cx="619" cy="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docshape1128">
              <a:extLst>
                <a:ext uri="{FF2B5EF4-FFF2-40B4-BE49-F238E27FC236}">
                  <a16:creationId xmlns:a16="http://schemas.microsoft.com/office/drawing/2014/main" id="{9E7E58CF-F71D-42D5-A790-226A1E47C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3" y="15002"/>
              <a:ext cx="176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docshape1129">
              <a:extLst>
                <a:ext uri="{FF2B5EF4-FFF2-40B4-BE49-F238E27FC236}">
                  <a16:creationId xmlns:a16="http://schemas.microsoft.com/office/drawing/2014/main" id="{4AD41ED6-CF98-4373-A097-183954EB1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2" y="15065"/>
              <a:ext cx="41" cy="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docshape1130">
              <a:extLst>
                <a:ext uri="{FF2B5EF4-FFF2-40B4-BE49-F238E27FC236}">
                  <a16:creationId xmlns:a16="http://schemas.microsoft.com/office/drawing/2014/main" id="{66DAAE61-D504-4DD5-B0B8-0FCA824D8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5" y="15262"/>
              <a:ext cx="73" cy="30"/>
            </a:xfrm>
            <a:custGeom>
              <a:avLst/>
              <a:gdLst>
                <a:gd name="T0" fmla="+- 0 11068 11055"/>
                <a:gd name="T1" fmla="*/ T0 w 73"/>
                <a:gd name="T2" fmla="+- 0 15292 15262"/>
                <a:gd name="T3" fmla="*/ 15292 h 30"/>
                <a:gd name="T4" fmla="+- 0 11064 11055"/>
                <a:gd name="T5" fmla="*/ T4 w 73"/>
                <a:gd name="T6" fmla="+- 0 15290 15262"/>
                <a:gd name="T7" fmla="*/ 15290 h 30"/>
                <a:gd name="T8" fmla="+- 0 11061 11055"/>
                <a:gd name="T9" fmla="*/ T8 w 73"/>
                <a:gd name="T10" fmla="+- 0 15287 15262"/>
                <a:gd name="T11" fmla="*/ 15287 h 30"/>
                <a:gd name="T12" fmla="+- 0 11058 11055"/>
                <a:gd name="T13" fmla="*/ T12 w 73"/>
                <a:gd name="T14" fmla="+- 0 15284 15262"/>
                <a:gd name="T15" fmla="*/ 15284 h 30"/>
                <a:gd name="T16" fmla="+- 0 11057 11055"/>
                <a:gd name="T17" fmla="*/ T16 w 73"/>
                <a:gd name="T18" fmla="+- 0 15286 15262"/>
                <a:gd name="T19" fmla="*/ 15286 h 30"/>
                <a:gd name="T20" fmla="+- 0 11056 11055"/>
                <a:gd name="T21" fmla="*/ T20 w 73"/>
                <a:gd name="T22" fmla="+- 0 15289 15262"/>
                <a:gd name="T23" fmla="*/ 15289 h 30"/>
                <a:gd name="T24" fmla="+- 0 11055 11055"/>
                <a:gd name="T25" fmla="*/ T24 w 73"/>
                <a:gd name="T26" fmla="+- 0 15291 15262"/>
                <a:gd name="T27" fmla="*/ 15291 h 30"/>
                <a:gd name="T28" fmla="+- 0 11058 11055"/>
                <a:gd name="T29" fmla="*/ T28 w 73"/>
                <a:gd name="T30" fmla="+- 0 15292 15262"/>
                <a:gd name="T31" fmla="*/ 15292 h 30"/>
                <a:gd name="T32" fmla="+- 0 11060 11055"/>
                <a:gd name="T33" fmla="*/ T32 w 73"/>
                <a:gd name="T34" fmla="+- 0 15292 15262"/>
                <a:gd name="T35" fmla="*/ 15292 h 30"/>
                <a:gd name="T36" fmla="+- 0 11064 11055"/>
                <a:gd name="T37" fmla="*/ T36 w 73"/>
                <a:gd name="T38" fmla="+- 0 15292 15262"/>
                <a:gd name="T39" fmla="*/ 15292 h 30"/>
                <a:gd name="T40" fmla="+- 0 11066 11055"/>
                <a:gd name="T41" fmla="*/ T40 w 73"/>
                <a:gd name="T42" fmla="+- 0 15292 15262"/>
                <a:gd name="T43" fmla="*/ 15292 h 30"/>
                <a:gd name="T44" fmla="+- 0 11068 11055"/>
                <a:gd name="T45" fmla="*/ T44 w 73"/>
                <a:gd name="T46" fmla="+- 0 15292 15262"/>
                <a:gd name="T47" fmla="*/ 15292 h 30"/>
                <a:gd name="T48" fmla="+- 0 11128 11055"/>
                <a:gd name="T49" fmla="*/ T48 w 73"/>
                <a:gd name="T50" fmla="+- 0 15267 15262"/>
                <a:gd name="T51" fmla="*/ 15267 h 30"/>
                <a:gd name="T52" fmla="+- 0 11127 11055"/>
                <a:gd name="T53" fmla="*/ T52 w 73"/>
                <a:gd name="T54" fmla="+- 0 15265 15262"/>
                <a:gd name="T55" fmla="*/ 15265 h 30"/>
                <a:gd name="T56" fmla="+- 0 11127 11055"/>
                <a:gd name="T57" fmla="*/ T56 w 73"/>
                <a:gd name="T58" fmla="+- 0 15264 15262"/>
                <a:gd name="T59" fmla="*/ 15264 h 30"/>
                <a:gd name="T60" fmla="+- 0 11126 11055"/>
                <a:gd name="T61" fmla="*/ T60 w 73"/>
                <a:gd name="T62" fmla="+- 0 15262 15262"/>
                <a:gd name="T63" fmla="*/ 15262 h 30"/>
                <a:gd name="T64" fmla="+- 0 11126 11055"/>
                <a:gd name="T65" fmla="*/ T64 w 73"/>
                <a:gd name="T66" fmla="+- 0 15264 15262"/>
                <a:gd name="T67" fmla="*/ 15264 h 30"/>
                <a:gd name="T68" fmla="+- 0 11125 11055"/>
                <a:gd name="T69" fmla="*/ T68 w 73"/>
                <a:gd name="T70" fmla="+- 0 15267 15262"/>
                <a:gd name="T71" fmla="*/ 15267 h 30"/>
                <a:gd name="T72" fmla="+- 0 11123 11055"/>
                <a:gd name="T73" fmla="*/ T72 w 73"/>
                <a:gd name="T74" fmla="+- 0 15271 15262"/>
                <a:gd name="T75" fmla="*/ 15271 h 30"/>
                <a:gd name="T76" fmla="+- 0 11125 11055"/>
                <a:gd name="T77" fmla="*/ T76 w 73"/>
                <a:gd name="T78" fmla="+- 0 15269 15262"/>
                <a:gd name="T79" fmla="*/ 15269 h 30"/>
                <a:gd name="T80" fmla="+- 0 11126 11055"/>
                <a:gd name="T81" fmla="*/ T80 w 73"/>
                <a:gd name="T82" fmla="+- 0 15268 15262"/>
                <a:gd name="T83" fmla="*/ 15268 h 30"/>
                <a:gd name="T84" fmla="+- 0 11128 11055"/>
                <a:gd name="T85" fmla="*/ T84 w 73"/>
                <a:gd name="T86" fmla="+- 0 15267 15262"/>
                <a:gd name="T87" fmla="*/ 15267 h 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73" h="30">
                  <a:moveTo>
                    <a:pt x="13" y="30"/>
                  </a:moveTo>
                  <a:lnTo>
                    <a:pt x="9" y="28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2" y="24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9" y="30"/>
                  </a:lnTo>
                  <a:lnTo>
                    <a:pt x="11" y="30"/>
                  </a:lnTo>
                  <a:lnTo>
                    <a:pt x="13" y="30"/>
                  </a:lnTo>
                  <a:close/>
                  <a:moveTo>
                    <a:pt x="73" y="5"/>
                  </a:moveTo>
                  <a:lnTo>
                    <a:pt x="72" y="3"/>
                  </a:lnTo>
                  <a:lnTo>
                    <a:pt x="72" y="2"/>
                  </a:lnTo>
                  <a:lnTo>
                    <a:pt x="71" y="0"/>
                  </a:lnTo>
                  <a:lnTo>
                    <a:pt x="71" y="2"/>
                  </a:lnTo>
                  <a:lnTo>
                    <a:pt x="70" y="5"/>
                  </a:lnTo>
                  <a:lnTo>
                    <a:pt x="68" y="9"/>
                  </a:lnTo>
                  <a:lnTo>
                    <a:pt x="70" y="7"/>
                  </a:lnTo>
                  <a:lnTo>
                    <a:pt x="71" y="6"/>
                  </a:lnTo>
                  <a:lnTo>
                    <a:pt x="73" y="5"/>
                  </a:lnTo>
                  <a:close/>
                </a:path>
              </a:pathLst>
            </a:custGeom>
            <a:solidFill>
              <a:srgbClr val="ADD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4101" name="docshape1131">
              <a:extLst>
                <a:ext uri="{FF2B5EF4-FFF2-40B4-BE49-F238E27FC236}">
                  <a16:creationId xmlns:a16="http://schemas.microsoft.com/office/drawing/2014/main" id="{1E2C69FC-3E0E-4BFF-AF90-954565767B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5" y="15090"/>
              <a:ext cx="204" cy="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docshape1132">
              <a:extLst>
                <a:ext uri="{FF2B5EF4-FFF2-40B4-BE49-F238E27FC236}">
                  <a16:creationId xmlns:a16="http://schemas.microsoft.com/office/drawing/2014/main" id="{17C18BD1-A577-4A17-BED9-96ADC647B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" y="15130"/>
              <a:ext cx="77" cy="120"/>
            </a:xfrm>
            <a:custGeom>
              <a:avLst/>
              <a:gdLst>
                <a:gd name="T0" fmla="+- 0 10808 10778"/>
                <a:gd name="T1" fmla="*/ T0 w 77"/>
                <a:gd name="T2" fmla="+- 0 15131 15131"/>
                <a:gd name="T3" fmla="*/ 15131 h 120"/>
                <a:gd name="T4" fmla="+- 0 10805 10778"/>
                <a:gd name="T5" fmla="*/ T4 w 77"/>
                <a:gd name="T6" fmla="+- 0 15131 15131"/>
                <a:gd name="T7" fmla="*/ 15131 h 120"/>
                <a:gd name="T8" fmla="+- 0 10801 10778"/>
                <a:gd name="T9" fmla="*/ T8 w 77"/>
                <a:gd name="T10" fmla="+- 0 15133 15131"/>
                <a:gd name="T11" fmla="*/ 15133 h 120"/>
                <a:gd name="T12" fmla="+- 0 10799 10778"/>
                <a:gd name="T13" fmla="*/ T12 w 77"/>
                <a:gd name="T14" fmla="+- 0 15135 15131"/>
                <a:gd name="T15" fmla="*/ 15135 h 120"/>
                <a:gd name="T16" fmla="+- 0 10802 10778"/>
                <a:gd name="T17" fmla="*/ T16 w 77"/>
                <a:gd name="T18" fmla="+- 0 15134 15131"/>
                <a:gd name="T19" fmla="*/ 15134 h 120"/>
                <a:gd name="T20" fmla="+- 0 10806 10778"/>
                <a:gd name="T21" fmla="*/ T20 w 77"/>
                <a:gd name="T22" fmla="+- 0 15133 15131"/>
                <a:gd name="T23" fmla="*/ 15133 h 120"/>
                <a:gd name="T24" fmla="+- 0 10808 10778"/>
                <a:gd name="T25" fmla="*/ T24 w 77"/>
                <a:gd name="T26" fmla="+- 0 15131 15131"/>
                <a:gd name="T27" fmla="*/ 15131 h 120"/>
                <a:gd name="T28" fmla="+- 0 10855 10778"/>
                <a:gd name="T29" fmla="*/ T28 w 77"/>
                <a:gd name="T30" fmla="+- 0 15231 15131"/>
                <a:gd name="T31" fmla="*/ 15231 h 120"/>
                <a:gd name="T32" fmla="+- 0 10847 10778"/>
                <a:gd name="T33" fmla="*/ T32 w 77"/>
                <a:gd name="T34" fmla="+- 0 15222 15131"/>
                <a:gd name="T35" fmla="*/ 15222 h 120"/>
                <a:gd name="T36" fmla="+- 0 10840 10778"/>
                <a:gd name="T37" fmla="*/ T36 w 77"/>
                <a:gd name="T38" fmla="+- 0 15222 15131"/>
                <a:gd name="T39" fmla="*/ 15222 h 120"/>
                <a:gd name="T40" fmla="+- 0 10832 10778"/>
                <a:gd name="T41" fmla="*/ T40 w 77"/>
                <a:gd name="T42" fmla="+- 0 15224 15131"/>
                <a:gd name="T43" fmla="*/ 15224 h 120"/>
                <a:gd name="T44" fmla="+- 0 10820 10778"/>
                <a:gd name="T45" fmla="*/ T44 w 77"/>
                <a:gd name="T46" fmla="+- 0 15224 15131"/>
                <a:gd name="T47" fmla="*/ 15224 h 120"/>
                <a:gd name="T48" fmla="+- 0 10815 10778"/>
                <a:gd name="T49" fmla="*/ T48 w 77"/>
                <a:gd name="T50" fmla="+- 0 15223 15131"/>
                <a:gd name="T51" fmla="*/ 15223 h 120"/>
                <a:gd name="T52" fmla="+- 0 10812 10778"/>
                <a:gd name="T53" fmla="*/ T52 w 77"/>
                <a:gd name="T54" fmla="+- 0 15219 15131"/>
                <a:gd name="T55" fmla="*/ 15219 h 120"/>
                <a:gd name="T56" fmla="+- 0 10813 10778"/>
                <a:gd name="T57" fmla="*/ T56 w 77"/>
                <a:gd name="T58" fmla="+- 0 15210 15131"/>
                <a:gd name="T59" fmla="*/ 15210 h 120"/>
                <a:gd name="T60" fmla="+- 0 10822 10778"/>
                <a:gd name="T61" fmla="*/ T60 w 77"/>
                <a:gd name="T62" fmla="+- 0 15208 15131"/>
                <a:gd name="T63" fmla="*/ 15208 h 120"/>
                <a:gd name="T64" fmla="+- 0 10826 10778"/>
                <a:gd name="T65" fmla="*/ T64 w 77"/>
                <a:gd name="T66" fmla="+- 0 15202 15131"/>
                <a:gd name="T67" fmla="*/ 15202 h 120"/>
                <a:gd name="T68" fmla="+- 0 10822 10778"/>
                <a:gd name="T69" fmla="*/ T68 w 77"/>
                <a:gd name="T70" fmla="+- 0 15183 15131"/>
                <a:gd name="T71" fmla="*/ 15183 h 120"/>
                <a:gd name="T72" fmla="+- 0 10828 10778"/>
                <a:gd name="T73" fmla="*/ T72 w 77"/>
                <a:gd name="T74" fmla="+- 0 15176 15131"/>
                <a:gd name="T75" fmla="*/ 15176 h 120"/>
                <a:gd name="T76" fmla="+- 0 10825 10778"/>
                <a:gd name="T77" fmla="*/ T76 w 77"/>
                <a:gd name="T78" fmla="+- 0 15168 15131"/>
                <a:gd name="T79" fmla="*/ 15168 h 120"/>
                <a:gd name="T80" fmla="+- 0 10821 10778"/>
                <a:gd name="T81" fmla="*/ T80 w 77"/>
                <a:gd name="T82" fmla="+- 0 15159 15131"/>
                <a:gd name="T83" fmla="*/ 15159 h 120"/>
                <a:gd name="T84" fmla="+- 0 10818 10778"/>
                <a:gd name="T85" fmla="*/ T84 w 77"/>
                <a:gd name="T86" fmla="+- 0 15151 15131"/>
                <a:gd name="T87" fmla="*/ 15151 h 120"/>
                <a:gd name="T88" fmla="+- 0 10817 10778"/>
                <a:gd name="T89" fmla="*/ T88 w 77"/>
                <a:gd name="T90" fmla="+- 0 15150 15131"/>
                <a:gd name="T91" fmla="*/ 15150 h 120"/>
                <a:gd name="T92" fmla="+- 0 10816 10778"/>
                <a:gd name="T93" fmla="*/ T92 w 77"/>
                <a:gd name="T94" fmla="+- 0 15150 15131"/>
                <a:gd name="T95" fmla="*/ 15150 h 120"/>
                <a:gd name="T96" fmla="+- 0 10814 10778"/>
                <a:gd name="T97" fmla="*/ T96 w 77"/>
                <a:gd name="T98" fmla="+- 0 15150 15131"/>
                <a:gd name="T99" fmla="*/ 15150 h 120"/>
                <a:gd name="T100" fmla="+- 0 10809 10778"/>
                <a:gd name="T101" fmla="*/ T100 w 77"/>
                <a:gd name="T102" fmla="+- 0 15152 15131"/>
                <a:gd name="T103" fmla="*/ 15152 h 120"/>
                <a:gd name="T104" fmla="+- 0 10807 10778"/>
                <a:gd name="T105" fmla="*/ T104 w 77"/>
                <a:gd name="T106" fmla="+- 0 15152 15131"/>
                <a:gd name="T107" fmla="*/ 15152 h 120"/>
                <a:gd name="T108" fmla="+- 0 10802 10778"/>
                <a:gd name="T109" fmla="*/ T108 w 77"/>
                <a:gd name="T110" fmla="+- 0 15151 15131"/>
                <a:gd name="T111" fmla="*/ 15151 h 120"/>
                <a:gd name="T112" fmla="+- 0 10801 10778"/>
                <a:gd name="T113" fmla="*/ T112 w 77"/>
                <a:gd name="T114" fmla="+- 0 15147 15131"/>
                <a:gd name="T115" fmla="*/ 15147 h 120"/>
                <a:gd name="T116" fmla="+- 0 10794 10778"/>
                <a:gd name="T117" fmla="*/ T116 w 77"/>
                <a:gd name="T118" fmla="+- 0 15147 15131"/>
                <a:gd name="T119" fmla="*/ 15147 h 120"/>
                <a:gd name="T120" fmla="+- 0 10791 10778"/>
                <a:gd name="T121" fmla="*/ T120 w 77"/>
                <a:gd name="T122" fmla="+- 0 15148 15131"/>
                <a:gd name="T123" fmla="*/ 15148 h 120"/>
                <a:gd name="T124" fmla="+- 0 10788 10778"/>
                <a:gd name="T125" fmla="*/ T124 w 77"/>
                <a:gd name="T126" fmla="+- 0 15149 15131"/>
                <a:gd name="T127" fmla="*/ 15149 h 120"/>
                <a:gd name="T128" fmla="+- 0 10783 10778"/>
                <a:gd name="T129" fmla="*/ T128 w 77"/>
                <a:gd name="T130" fmla="+- 0 15160 15131"/>
                <a:gd name="T131" fmla="*/ 15160 h 120"/>
                <a:gd name="T132" fmla="+- 0 10779 10778"/>
                <a:gd name="T133" fmla="*/ T132 w 77"/>
                <a:gd name="T134" fmla="+- 0 15173 15131"/>
                <a:gd name="T135" fmla="*/ 15173 h 120"/>
                <a:gd name="T136" fmla="+- 0 10778 10778"/>
                <a:gd name="T137" fmla="*/ T136 w 77"/>
                <a:gd name="T138" fmla="+- 0 15187 15131"/>
                <a:gd name="T139" fmla="*/ 15187 h 120"/>
                <a:gd name="T140" fmla="+- 0 10779 10778"/>
                <a:gd name="T141" fmla="*/ T140 w 77"/>
                <a:gd name="T142" fmla="+- 0 15202 15131"/>
                <a:gd name="T143" fmla="*/ 15202 h 120"/>
                <a:gd name="T144" fmla="+- 0 10788 10778"/>
                <a:gd name="T145" fmla="*/ T144 w 77"/>
                <a:gd name="T146" fmla="+- 0 15210 15131"/>
                <a:gd name="T147" fmla="*/ 15210 h 120"/>
                <a:gd name="T148" fmla="+- 0 10786 10778"/>
                <a:gd name="T149" fmla="*/ T148 w 77"/>
                <a:gd name="T150" fmla="+- 0 15218 15131"/>
                <a:gd name="T151" fmla="*/ 15218 h 120"/>
                <a:gd name="T152" fmla="+- 0 10795 10778"/>
                <a:gd name="T153" fmla="*/ T152 w 77"/>
                <a:gd name="T154" fmla="+- 0 15225 15131"/>
                <a:gd name="T155" fmla="*/ 15225 h 120"/>
                <a:gd name="T156" fmla="+- 0 10808 10778"/>
                <a:gd name="T157" fmla="*/ T156 w 77"/>
                <a:gd name="T158" fmla="+- 0 15232 15131"/>
                <a:gd name="T159" fmla="*/ 15232 h 120"/>
                <a:gd name="T160" fmla="+- 0 10822 10778"/>
                <a:gd name="T161" fmla="*/ T160 w 77"/>
                <a:gd name="T162" fmla="+- 0 15235 15131"/>
                <a:gd name="T163" fmla="*/ 15235 h 120"/>
                <a:gd name="T164" fmla="+- 0 10835 10778"/>
                <a:gd name="T165" fmla="*/ T164 w 77"/>
                <a:gd name="T166" fmla="+- 0 15240 15131"/>
                <a:gd name="T167" fmla="*/ 15240 h 120"/>
                <a:gd name="T168" fmla="+- 0 10844 10778"/>
                <a:gd name="T169" fmla="*/ T168 w 77"/>
                <a:gd name="T170" fmla="+- 0 15248 15131"/>
                <a:gd name="T171" fmla="*/ 15248 h 120"/>
                <a:gd name="T172" fmla="+- 0 10845 10778"/>
                <a:gd name="T173" fmla="*/ T172 w 77"/>
                <a:gd name="T174" fmla="+- 0 15250 15131"/>
                <a:gd name="T175" fmla="*/ 15250 h 120"/>
                <a:gd name="T176" fmla="+- 0 10847 10778"/>
                <a:gd name="T177" fmla="*/ T176 w 77"/>
                <a:gd name="T178" fmla="+- 0 15240 15131"/>
                <a:gd name="T179" fmla="*/ 15240 h 120"/>
                <a:gd name="T180" fmla="+- 0 10855 10778"/>
                <a:gd name="T181" fmla="*/ T180 w 77"/>
                <a:gd name="T182" fmla="+- 0 15231 15131"/>
                <a:gd name="T183" fmla="*/ 15231 h 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77" h="120">
                  <a:moveTo>
                    <a:pt x="30" y="0"/>
                  </a:moveTo>
                  <a:lnTo>
                    <a:pt x="27" y="0"/>
                  </a:lnTo>
                  <a:lnTo>
                    <a:pt x="23" y="2"/>
                  </a:lnTo>
                  <a:lnTo>
                    <a:pt x="21" y="4"/>
                  </a:lnTo>
                  <a:lnTo>
                    <a:pt x="24" y="3"/>
                  </a:lnTo>
                  <a:lnTo>
                    <a:pt x="28" y="2"/>
                  </a:lnTo>
                  <a:lnTo>
                    <a:pt x="30" y="0"/>
                  </a:lnTo>
                  <a:close/>
                  <a:moveTo>
                    <a:pt x="77" y="100"/>
                  </a:moveTo>
                  <a:lnTo>
                    <a:pt x="69" y="91"/>
                  </a:lnTo>
                  <a:lnTo>
                    <a:pt x="62" y="91"/>
                  </a:lnTo>
                  <a:lnTo>
                    <a:pt x="54" y="93"/>
                  </a:lnTo>
                  <a:lnTo>
                    <a:pt x="42" y="93"/>
                  </a:lnTo>
                  <a:lnTo>
                    <a:pt x="37" y="92"/>
                  </a:lnTo>
                  <a:lnTo>
                    <a:pt x="34" y="88"/>
                  </a:lnTo>
                  <a:lnTo>
                    <a:pt x="35" y="79"/>
                  </a:lnTo>
                  <a:lnTo>
                    <a:pt x="44" y="77"/>
                  </a:lnTo>
                  <a:lnTo>
                    <a:pt x="48" y="71"/>
                  </a:lnTo>
                  <a:lnTo>
                    <a:pt x="44" y="52"/>
                  </a:lnTo>
                  <a:lnTo>
                    <a:pt x="50" y="45"/>
                  </a:lnTo>
                  <a:lnTo>
                    <a:pt x="47" y="37"/>
                  </a:lnTo>
                  <a:lnTo>
                    <a:pt x="43" y="28"/>
                  </a:lnTo>
                  <a:lnTo>
                    <a:pt x="40" y="20"/>
                  </a:lnTo>
                  <a:lnTo>
                    <a:pt x="39" y="19"/>
                  </a:lnTo>
                  <a:lnTo>
                    <a:pt x="38" y="19"/>
                  </a:lnTo>
                  <a:lnTo>
                    <a:pt x="36" y="19"/>
                  </a:lnTo>
                  <a:lnTo>
                    <a:pt x="31" y="21"/>
                  </a:lnTo>
                  <a:lnTo>
                    <a:pt x="29" y="21"/>
                  </a:lnTo>
                  <a:lnTo>
                    <a:pt x="24" y="20"/>
                  </a:lnTo>
                  <a:lnTo>
                    <a:pt x="23" y="16"/>
                  </a:lnTo>
                  <a:lnTo>
                    <a:pt x="16" y="16"/>
                  </a:lnTo>
                  <a:lnTo>
                    <a:pt x="13" y="17"/>
                  </a:lnTo>
                  <a:lnTo>
                    <a:pt x="10" y="18"/>
                  </a:lnTo>
                  <a:lnTo>
                    <a:pt x="5" y="29"/>
                  </a:lnTo>
                  <a:lnTo>
                    <a:pt x="1" y="42"/>
                  </a:lnTo>
                  <a:lnTo>
                    <a:pt x="0" y="56"/>
                  </a:lnTo>
                  <a:lnTo>
                    <a:pt x="1" y="71"/>
                  </a:lnTo>
                  <a:lnTo>
                    <a:pt x="10" y="79"/>
                  </a:lnTo>
                  <a:lnTo>
                    <a:pt x="8" y="87"/>
                  </a:lnTo>
                  <a:lnTo>
                    <a:pt x="17" y="94"/>
                  </a:lnTo>
                  <a:lnTo>
                    <a:pt x="30" y="101"/>
                  </a:lnTo>
                  <a:lnTo>
                    <a:pt x="44" y="104"/>
                  </a:lnTo>
                  <a:lnTo>
                    <a:pt x="57" y="109"/>
                  </a:lnTo>
                  <a:lnTo>
                    <a:pt x="66" y="117"/>
                  </a:lnTo>
                  <a:lnTo>
                    <a:pt x="67" y="119"/>
                  </a:lnTo>
                  <a:lnTo>
                    <a:pt x="69" y="109"/>
                  </a:lnTo>
                  <a:lnTo>
                    <a:pt x="77" y="100"/>
                  </a:lnTo>
                  <a:close/>
                </a:path>
              </a:pathLst>
            </a:custGeom>
            <a:solidFill>
              <a:srgbClr val="CC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pic>
          <p:nvPicPr>
            <p:cNvPr id="4099" name="docshape1133">
              <a:extLst>
                <a:ext uri="{FF2B5EF4-FFF2-40B4-BE49-F238E27FC236}">
                  <a16:creationId xmlns:a16="http://schemas.microsoft.com/office/drawing/2014/main" id="{A7ACDF04-3CAA-4F7E-87EB-0AADC02D4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7" y="15129"/>
              <a:ext cx="119" cy="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docshape1134">
              <a:extLst>
                <a:ext uri="{FF2B5EF4-FFF2-40B4-BE49-F238E27FC236}">
                  <a16:creationId xmlns:a16="http://schemas.microsoft.com/office/drawing/2014/main" id="{ABC280F4-CAA9-4825-BE36-024DB7D53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3" y="15247"/>
              <a:ext cx="233" cy="380"/>
            </a:xfrm>
            <a:custGeom>
              <a:avLst/>
              <a:gdLst>
                <a:gd name="T0" fmla="+- 0 10760 10623"/>
                <a:gd name="T1" fmla="*/ T0 w 233"/>
                <a:gd name="T2" fmla="+- 0 15305 15248"/>
                <a:gd name="T3" fmla="*/ 15305 h 380"/>
                <a:gd name="T4" fmla="+- 0 10738 10623"/>
                <a:gd name="T5" fmla="*/ T4 w 233"/>
                <a:gd name="T6" fmla="+- 0 15279 15248"/>
                <a:gd name="T7" fmla="*/ 15279 h 380"/>
                <a:gd name="T8" fmla="+- 0 10697 10623"/>
                <a:gd name="T9" fmla="*/ T8 w 233"/>
                <a:gd name="T10" fmla="+- 0 15261 15248"/>
                <a:gd name="T11" fmla="*/ 15261 h 380"/>
                <a:gd name="T12" fmla="+- 0 10648 10623"/>
                <a:gd name="T13" fmla="*/ T12 w 233"/>
                <a:gd name="T14" fmla="+- 0 15255 15248"/>
                <a:gd name="T15" fmla="*/ 15255 h 380"/>
                <a:gd name="T16" fmla="+- 0 10623 10623"/>
                <a:gd name="T17" fmla="*/ T16 w 233"/>
                <a:gd name="T18" fmla="+- 0 15248 15248"/>
                <a:gd name="T19" fmla="*/ 15248 h 380"/>
                <a:gd name="T20" fmla="+- 0 10627 10623"/>
                <a:gd name="T21" fmla="*/ T20 w 233"/>
                <a:gd name="T22" fmla="+- 0 15305 15248"/>
                <a:gd name="T23" fmla="*/ 15305 h 380"/>
                <a:gd name="T24" fmla="+- 0 10631 10623"/>
                <a:gd name="T25" fmla="*/ T24 w 233"/>
                <a:gd name="T26" fmla="+- 0 15318 15248"/>
                <a:gd name="T27" fmla="*/ 15318 h 380"/>
                <a:gd name="T28" fmla="+- 0 10661 10623"/>
                <a:gd name="T29" fmla="*/ T28 w 233"/>
                <a:gd name="T30" fmla="+- 0 15345 15248"/>
                <a:gd name="T31" fmla="*/ 15345 h 380"/>
                <a:gd name="T32" fmla="+- 0 10700 10623"/>
                <a:gd name="T33" fmla="*/ T32 w 233"/>
                <a:gd name="T34" fmla="+- 0 15363 15248"/>
                <a:gd name="T35" fmla="*/ 15363 h 380"/>
                <a:gd name="T36" fmla="+- 0 10711 10623"/>
                <a:gd name="T37" fmla="*/ T36 w 233"/>
                <a:gd name="T38" fmla="+- 0 15365 15248"/>
                <a:gd name="T39" fmla="*/ 15365 h 380"/>
                <a:gd name="T40" fmla="+- 0 10732 10623"/>
                <a:gd name="T41" fmla="*/ T40 w 233"/>
                <a:gd name="T42" fmla="+- 0 15363 15248"/>
                <a:gd name="T43" fmla="*/ 15363 h 380"/>
                <a:gd name="T44" fmla="+- 0 10757 10623"/>
                <a:gd name="T45" fmla="*/ T44 w 233"/>
                <a:gd name="T46" fmla="+- 0 15351 15248"/>
                <a:gd name="T47" fmla="*/ 15351 h 380"/>
                <a:gd name="T48" fmla="+- 0 10765 10623"/>
                <a:gd name="T49" fmla="*/ T48 w 233"/>
                <a:gd name="T50" fmla="+- 0 15322 15248"/>
                <a:gd name="T51" fmla="*/ 15322 h 380"/>
                <a:gd name="T52" fmla="+- 0 10803 10623"/>
                <a:gd name="T53" fmla="*/ T52 w 233"/>
                <a:gd name="T54" fmla="+- 0 15588 15248"/>
                <a:gd name="T55" fmla="*/ 15588 h 380"/>
                <a:gd name="T56" fmla="+- 0 10784 10623"/>
                <a:gd name="T57" fmla="*/ T56 w 233"/>
                <a:gd name="T58" fmla="+- 0 15567 15248"/>
                <a:gd name="T59" fmla="*/ 15567 h 380"/>
                <a:gd name="T60" fmla="+- 0 10759 10623"/>
                <a:gd name="T61" fmla="*/ T60 w 233"/>
                <a:gd name="T62" fmla="+- 0 15570 15248"/>
                <a:gd name="T63" fmla="*/ 15570 h 380"/>
                <a:gd name="T64" fmla="+- 0 10748 10623"/>
                <a:gd name="T65" fmla="*/ T64 w 233"/>
                <a:gd name="T66" fmla="+- 0 15587 15248"/>
                <a:gd name="T67" fmla="*/ 15587 h 380"/>
                <a:gd name="T68" fmla="+- 0 10749 10623"/>
                <a:gd name="T69" fmla="*/ T68 w 233"/>
                <a:gd name="T70" fmla="+- 0 15614 15248"/>
                <a:gd name="T71" fmla="*/ 15614 h 380"/>
                <a:gd name="T72" fmla="+- 0 10761 10623"/>
                <a:gd name="T73" fmla="*/ T72 w 233"/>
                <a:gd name="T74" fmla="+- 0 15626 15248"/>
                <a:gd name="T75" fmla="*/ 15626 h 380"/>
                <a:gd name="T76" fmla="+- 0 10783 10623"/>
                <a:gd name="T77" fmla="*/ T76 w 233"/>
                <a:gd name="T78" fmla="+- 0 15628 15248"/>
                <a:gd name="T79" fmla="*/ 15628 h 380"/>
                <a:gd name="T80" fmla="+- 0 10800 10623"/>
                <a:gd name="T81" fmla="*/ T80 w 233"/>
                <a:gd name="T82" fmla="+- 0 15615 15248"/>
                <a:gd name="T83" fmla="*/ 15615 h 380"/>
                <a:gd name="T84" fmla="+- 0 10805 10623"/>
                <a:gd name="T85" fmla="*/ T84 w 233"/>
                <a:gd name="T86" fmla="+- 0 15600 15248"/>
                <a:gd name="T87" fmla="*/ 15600 h 380"/>
                <a:gd name="T88" fmla="+- 0 10820 10623"/>
                <a:gd name="T89" fmla="*/ T88 w 233"/>
                <a:gd name="T90" fmla="+- 0 15446 15248"/>
                <a:gd name="T91" fmla="*/ 15446 h 380"/>
                <a:gd name="T92" fmla="+- 0 10808 10623"/>
                <a:gd name="T93" fmla="*/ T92 w 233"/>
                <a:gd name="T94" fmla="+- 0 15442 15248"/>
                <a:gd name="T95" fmla="*/ 15442 h 380"/>
                <a:gd name="T96" fmla="+- 0 10774 10623"/>
                <a:gd name="T97" fmla="*/ T96 w 233"/>
                <a:gd name="T98" fmla="+- 0 15447 15248"/>
                <a:gd name="T99" fmla="*/ 15447 h 380"/>
                <a:gd name="T100" fmla="+- 0 10771 10623"/>
                <a:gd name="T101" fmla="*/ T100 w 233"/>
                <a:gd name="T102" fmla="+- 0 15474 15248"/>
                <a:gd name="T103" fmla="*/ 15474 h 380"/>
                <a:gd name="T104" fmla="+- 0 10783 10623"/>
                <a:gd name="T105" fmla="*/ T104 w 233"/>
                <a:gd name="T106" fmla="+- 0 15499 15248"/>
                <a:gd name="T107" fmla="*/ 15499 h 380"/>
                <a:gd name="T108" fmla="+- 0 10799 10623"/>
                <a:gd name="T109" fmla="*/ T108 w 233"/>
                <a:gd name="T110" fmla="+- 0 15504 15248"/>
                <a:gd name="T111" fmla="*/ 15504 h 380"/>
                <a:gd name="T112" fmla="+- 0 10827 10623"/>
                <a:gd name="T113" fmla="*/ T112 w 233"/>
                <a:gd name="T114" fmla="+- 0 15483 15248"/>
                <a:gd name="T115" fmla="*/ 15483 h 380"/>
                <a:gd name="T116" fmla="+- 0 10855 10623"/>
                <a:gd name="T117" fmla="*/ T116 w 233"/>
                <a:gd name="T118" fmla="+- 0 15401 15248"/>
                <a:gd name="T119" fmla="*/ 15401 h 380"/>
                <a:gd name="T120" fmla="+- 0 10842 10623"/>
                <a:gd name="T121" fmla="*/ T120 w 233"/>
                <a:gd name="T122" fmla="+- 0 15384 15248"/>
                <a:gd name="T123" fmla="*/ 15384 h 380"/>
                <a:gd name="T124" fmla="+- 0 10821 10623"/>
                <a:gd name="T125" fmla="*/ T124 w 233"/>
                <a:gd name="T126" fmla="+- 0 15377 15248"/>
                <a:gd name="T127" fmla="*/ 15377 h 380"/>
                <a:gd name="T128" fmla="+- 0 10811 10623"/>
                <a:gd name="T129" fmla="*/ T128 w 233"/>
                <a:gd name="T130" fmla="+- 0 15378 15248"/>
                <a:gd name="T131" fmla="*/ 15378 h 380"/>
                <a:gd name="T132" fmla="+- 0 10799 10623"/>
                <a:gd name="T133" fmla="*/ T132 w 233"/>
                <a:gd name="T134" fmla="+- 0 15391 15248"/>
                <a:gd name="T135" fmla="*/ 15391 h 380"/>
                <a:gd name="T136" fmla="+- 0 10798 10623"/>
                <a:gd name="T137" fmla="*/ T136 w 233"/>
                <a:gd name="T138" fmla="+- 0 15420 15248"/>
                <a:gd name="T139" fmla="*/ 15420 h 380"/>
                <a:gd name="T140" fmla="+- 0 10809 10623"/>
                <a:gd name="T141" fmla="*/ T140 w 233"/>
                <a:gd name="T142" fmla="+- 0 15437 15248"/>
                <a:gd name="T143" fmla="*/ 15437 h 380"/>
                <a:gd name="T144" fmla="+- 0 10824 10623"/>
                <a:gd name="T145" fmla="*/ T144 w 233"/>
                <a:gd name="T146" fmla="+- 0 15439 15248"/>
                <a:gd name="T147" fmla="*/ 15439 h 380"/>
                <a:gd name="T148" fmla="+- 0 10847 10623"/>
                <a:gd name="T149" fmla="*/ T148 w 233"/>
                <a:gd name="T150" fmla="+- 0 15430 15248"/>
                <a:gd name="T151" fmla="*/ 15430 h 380"/>
                <a:gd name="T152" fmla="+- 0 10855 10623"/>
                <a:gd name="T153" fmla="*/ T152 w 233"/>
                <a:gd name="T154" fmla="+- 0 15401 15248"/>
                <a:gd name="T155" fmla="*/ 15401 h 3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233" h="380">
                  <a:moveTo>
                    <a:pt x="142" y="74"/>
                  </a:moveTo>
                  <a:lnTo>
                    <a:pt x="137" y="57"/>
                  </a:lnTo>
                  <a:lnTo>
                    <a:pt x="127" y="42"/>
                  </a:lnTo>
                  <a:lnTo>
                    <a:pt x="115" y="31"/>
                  </a:lnTo>
                  <a:lnTo>
                    <a:pt x="96" y="20"/>
                  </a:lnTo>
                  <a:lnTo>
                    <a:pt x="74" y="13"/>
                  </a:lnTo>
                  <a:lnTo>
                    <a:pt x="50" y="8"/>
                  </a:lnTo>
                  <a:lnTo>
                    <a:pt x="25" y="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4" y="57"/>
                  </a:lnTo>
                  <a:lnTo>
                    <a:pt x="6" y="64"/>
                  </a:lnTo>
                  <a:lnTo>
                    <a:pt x="8" y="70"/>
                  </a:lnTo>
                  <a:lnTo>
                    <a:pt x="22" y="84"/>
                  </a:lnTo>
                  <a:lnTo>
                    <a:pt x="38" y="97"/>
                  </a:lnTo>
                  <a:lnTo>
                    <a:pt x="56" y="108"/>
                  </a:lnTo>
                  <a:lnTo>
                    <a:pt x="77" y="115"/>
                  </a:lnTo>
                  <a:lnTo>
                    <a:pt x="83" y="116"/>
                  </a:lnTo>
                  <a:lnTo>
                    <a:pt x="88" y="117"/>
                  </a:lnTo>
                  <a:lnTo>
                    <a:pt x="93" y="117"/>
                  </a:lnTo>
                  <a:lnTo>
                    <a:pt x="109" y="115"/>
                  </a:lnTo>
                  <a:lnTo>
                    <a:pt x="123" y="110"/>
                  </a:lnTo>
                  <a:lnTo>
                    <a:pt x="134" y="103"/>
                  </a:lnTo>
                  <a:lnTo>
                    <a:pt x="141" y="91"/>
                  </a:lnTo>
                  <a:lnTo>
                    <a:pt x="142" y="74"/>
                  </a:lnTo>
                  <a:close/>
                  <a:moveTo>
                    <a:pt x="182" y="352"/>
                  </a:moveTo>
                  <a:lnTo>
                    <a:pt x="180" y="340"/>
                  </a:lnTo>
                  <a:lnTo>
                    <a:pt x="174" y="329"/>
                  </a:lnTo>
                  <a:lnTo>
                    <a:pt x="161" y="319"/>
                  </a:lnTo>
                  <a:lnTo>
                    <a:pt x="142" y="319"/>
                  </a:lnTo>
                  <a:lnTo>
                    <a:pt x="136" y="322"/>
                  </a:lnTo>
                  <a:lnTo>
                    <a:pt x="131" y="328"/>
                  </a:lnTo>
                  <a:lnTo>
                    <a:pt x="125" y="339"/>
                  </a:lnTo>
                  <a:lnTo>
                    <a:pt x="124" y="353"/>
                  </a:lnTo>
                  <a:lnTo>
                    <a:pt x="126" y="366"/>
                  </a:lnTo>
                  <a:lnTo>
                    <a:pt x="134" y="375"/>
                  </a:lnTo>
                  <a:lnTo>
                    <a:pt x="138" y="378"/>
                  </a:lnTo>
                  <a:lnTo>
                    <a:pt x="143" y="380"/>
                  </a:lnTo>
                  <a:lnTo>
                    <a:pt x="160" y="380"/>
                  </a:lnTo>
                  <a:lnTo>
                    <a:pt x="171" y="374"/>
                  </a:lnTo>
                  <a:lnTo>
                    <a:pt x="177" y="367"/>
                  </a:lnTo>
                  <a:lnTo>
                    <a:pt x="176" y="356"/>
                  </a:lnTo>
                  <a:lnTo>
                    <a:pt x="182" y="352"/>
                  </a:lnTo>
                  <a:close/>
                  <a:moveTo>
                    <a:pt x="206" y="216"/>
                  </a:moveTo>
                  <a:lnTo>
                    <a:pt x="197" y="198"/>
                  </a:lnTo>
                  <a:lnTo>
                    <a:pt x="192" y="195"/>
                  </a:lnTo>
                  <a:lnTo>
                    <a:pt x="185" y="194"/>
                  </a:lnTo>
                  <a:lnTo>
                    <a:pt x="164" y="194"/>
                  </a:lnTo>
                  <a:lnTo>
                    <a:pt x="151" y="199"/>
                  </a:lnTo>
                  <a:lnTo>
                    <a:pt x="148" y="210"/>
                  </a:lnTo>
                  <a:lnTo>
                    <a:pt x="148" y="226"/>
                  </a:lnTo>
                  <a:lnTo>
                    <a:pt x="152" y="241"/>
                  </a:lnTo>
                  <a:lnTo>
                    <a:pt x="160" y="251"/>
                  </a:lnTo>
                  <a:lnTo>
                    <a:pt x="173" y="256"/>
                  </a:lnTo>
                  <a:lnTo>
                    <a:pt x="176" y="256"/>
                  </a:lnTo>
                  <a:lnTo>
                    <a:pt x="194" y="250"/>
                  </a:lnTo>
                  <a:lnTo>
                    <a:pt x="204" y="235"/>
                  </a:lnTo>
                  <a:lnTo>
                    <a:pt x="206" y="216"/>
                  </a:lnTo>
                  <a:close/>
                  <a:moveTo>
                    <a:pt x="232" y="153"/>
                  </a:moveTo>
                  <a:lnTo>
                    <a:pt x="227" y="144"/>
                  </a:lnTo>
                  <a:lnTo>
                    <a:pt x="219" y="136"/>
                  </a:lnTo>
                  <a:lnTo>
                    <a:pt x="209" y="131"/>
                  </a:lnTo>
                  <a:lnTo>
                    <a:pt x="198" y="129"/>
                  </a:lnTo>
                  <a:lnTo>
                    <a:pt x="193" y="129"/>
                  </a:lnTo>
                  <a:lnTo>
                    <a:pt x="188" y="130"/>
                  </a:lnTo>
                  <a:lnTo>
                    <a:pt x="183" y="134"/>
                  </a:lnTo>
                  <a:lnTo>
                    <a:pt x="176" y="143"/>
                  </a:lnTo>
                  <a:lnTo>
                    <a:pt x="174" y="157"/>
                  </a:lnTo>
                  <a:lnTo>
                    <a:pt x="175" y="172"/>
                  </a:lnTo>
                  <a:lnTo>
                    <a:pt x="179" y="184"/>
                  </a:lnTo>
                  <a:lnTo>
                    <a:pt x="186" y="189"/>
                  </a:lnTo>
                  <a:lnTo>
                    <a:pt x="193" y="191"/>
                  </a:lnTo>
                  <a:lnTo>
                    <a:pt x="201" y="191"/>
                  </a:lnTo>
                  <a:lnTo>
                    <a:pt x="214" y="189"/>
                  </a:lnTo>
                  <a:lnTo>
                    <a:pt x="224" y="182"/>
                  </a:lnTo>
                  <a:lnTo>
                    <a:pt x="231" y="170"/>
                  </a:lnTo>
                  <a:lnTo>
                    <a:pt x="232" y="153"/>
                  </a:lnTo>
                  <a:close/>
                </a:path>
              </a:pathLst>
            </a:custGeom>
            <a:solidFill>
              <a:srgbClr val="CC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24" name="Rectangle 90">
            <a:extLst>
              <a:ext uri="{FF2B5EF4-FFF2-40B4-BE49-F238E27FC236}">
                <a16:creationId xmlns:a16="http://schemas.microsoft.com/office/drawing/2014/main" id="{A824B2D3-9C9A-4F1A-85EA-3D973BC2E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8069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25" name="Rectangle 91">
            <a:extLst>
              <a:ext uri="{FF2B5EF4-FFF2-40B4-BE49-F238E27FC236}">
                <a16:creationId xmlns:a16="http://schemas.microsoft.com/office/drawing/2014/main" id="{0EBEF5CD-2605-4D16-9167-F4031C188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66" y="260725"/>
            <a:ext cx="116566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Gníomhaíocht Shínithe: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D’ainmnigh an Eaglais laethanta in onóir na ngrúpaí eile chomh maith.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Roghnaigh ceann amháin thíos agus faigh amach cathain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a bhíonn an ceiliúradh ann, agus cén fáth gur ainmníodh an lá sin.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03" name="Google Shape;203;p30"/>
          <p:cNvSpPr txBox="1"/>
          <p:nvPr/>
        </p:nvSpPr>
        <p:spPr>
          <a:xfrm>
            <a:off x="282450" y="297324"/>
            <a:ext cx="4994700" cy="458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/>
            <a:r>
              <a:rPr lang="en-US" sz="160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Anois ós rud é go bhfuil an lá le clapsholas, </a:t>
            </a:r>
            <a:r>
              <a:rPr lang="en-US" sz="1600" spc="-275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endParaRPr lang="en-IE" sz="1600" dirty="0">
              <a:effectLst/>
              <a:latin typeface="Times New Roman" panose="02020603050405020304" pitchFamily="18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en-US" sz="160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glacaim sos beag, análaím go domhain, agus </a:t>
            </a:r>
            <a:endParaRPr lang="en-IE" sz="1600" dirty="0">
              <a:effectLst/>
              <a:latin typeface="Times New Roman" panose="02020603050405020304" pitchFamily="18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en-US" sz="160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cuimhním ortsa, a Dhia.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Tá tuirse ar mo chorp,</a:t>
            </a:r>
            <a:endParaRPr lang="en-IE" sz="1600" dirty="0">
              <a:effectLst/>
              <a:latin typeface="Times New Roman" panose="02020603050405020304" pitchFamily="18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en-US" sz="160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ach tá mo chroí lán den dóchas. Tá pianta </a:t>
            </a:r>
            <a:endParaRPr lang="en-IE" sz="1600" dirty="0">
              <a:effectLst/>
              <a:latin typeface="Times New Roman" panose="02020603050405020304" pitchFamily="18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en-US" sz="160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agam i mo cholainn,</a:t>
            </a:r>
            <a:r>
              <a:rPr lang="en-US" sz="1600" spc="-7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ach tá mo spiorad faoi </a:t>
            </a:r>
            <a:endParaRPr lang="en-IE" sz="1600" dirty="0">
              <a:effectLst/>
              <a:latin typeface="Times New Roman" panose="02020603050405020304" pitchFamily="18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en-US" sz="160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shuaimhneas.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Bainim searradh asam féin agus </a:t>
            </a:r>
            <a:endParaRPr lang="en-IE" sz="1600" dirty="0">
              <a:effectLst/>
              <a:latin typeface="Times New Roman" panose="02020603050405020304" pitchFamily="18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en-US" sz="160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luím síos don tráthnóna. </a:t>
            </a:r>
            <a:endParaRPr lang="en-IE" sz="1600" dirty="0">
              <a:effectLst/>
              <a:latin typeface="Times New Roman" panose="02020603050405020304" pitchFamily="18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en-US" sz="160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Deonaigh go ndéanfaidh mé dearmad ar </a:t>
            </a:r>
            <a:endParaRPr lang="en-IE" sz="1600" dirty="0">
              <a:effectLst/>
              <a:latin typeface="Times New Roman" panose="02020603050405020304" pitchFamily="18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en-US" sz="160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gach ábhar buartha, </a:t>
            </a:r>
            <a:r>
              <a:rPr lang="en-US" sz="1600" spc="-1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go mbogfaidh na matáin </a:t>
            </a:r>
            <a:endParaRPr lang="en-IE" sz="1600" dirty="0">
              <a:effectLst/>
              <a:latin typeface="Times New Roman" panose="02020603050405020304" pitchFamily="18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en-US" sz="1600" spc="-1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tuirsithe ionam,</a:t>
            </a:r>
            <a:r>
              <a:rPr lang="en-US" sz="160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 go stopfaidh an sileadh ó </a:t>
            </a:r>
            <a:endParaRPr lang="en-IE" sz="1600" dirty="0">
              <a:effectLst/>
              <a:latin typeface="Times New Roman" panose="02020603050405020304" pitchFamily="18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en-US" sz="160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mo shrón, go gcuirfidh mé mo phleananna </a:t>
            </a:r>
            <a:endParaRPr lang="en-IE" sz="1600" dirty="0">
              <a:effectLst/>
              <a:latin typeface="Times New Roman" panose="02020603050405020304" pitchFamily="18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en-US" sz="160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ar athlá, agus go mbeidh</a:t>
            </a:r>
            <a:r>
              <a:rPr lang="en-US" sz="1600" spc="-5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 mé ar mo sháimhín só </a:t>
            </a:r>
            <a:endParaRPr lang="en-IE" sz="1600" dirty="0">
              <a:effectLst/>
              <a:latin typeface="Times New Roman" panose="02020603050405020304" pitchFamily="18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en-US" sz="1600" spc="-5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go fóill. </a:t>
            </a:r>
            <a:r>
              <a:rPr lang="en-US" sz="160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Lig dom codladh go sámh i do </a:t>
            </a:r>
            <a:endParaRPr lang="en-IE" sz="1600" dirty="0">
              <a:effectLst/>
              <a:latin typeface="Times New Roman" panose="02020603050405020304" pitchFamily="18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en-US" sz="160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bhaclainn</a:t>
            </a:r>
            <a:r>
              <a:rPr lang="en-US" sz="1600" spc="5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 go ndúisím ag fáinne geal an lae, </a:t>
            </a:r>
            <a:endParaRPr lang="en-IE" sz="1600" dirty="0">
              <a:effectLst/>
              <a:latin typeface="Times New Roman" panose="02020603050405020304" pitchFamily="18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en-US" sz="1600" spc="5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le fáilte ghrámhar a chur athuair romhat.</a:t>
            </a:r>
            <a:endParaRPr lang="en-IE" sz="1600" dirty="0">
              <a:effectLst/>
              <a:latin typeface="Times New Roman" panose="02020603050405020304" pitchFamily="18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914400"/>
            <a:r>
              <a:rPr lang="en-US" sz="160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Amen.</a:t>
            </a:r>
            <a:endParaRPr lang="en-IE" sz="1600" dirty="0">
              <a:effectLst/>
              <a:latin typeface="Times New Roman" panose="02020603050405020304" pitchFamily="18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– Robert J. Wicks</a:t>
            </a:r>
            <a:r>
              <a:rPr lang="en-IE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(Foilsithe le cead an údair.)</a:t>
            </a:r>
            <a:endParaRPr lang="en-IE" sz="1600" dirty="0">
              <a:effectLst/>
              <a:latin typeface="Times New Roman" panose="02020603050405020304" pitchFamily="18" charset="0"/>
              <a:ea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04" name="Google Shape;204;p30"/>
          <p:cNvSpPr txBox="1"/>
          <p:nvPr/>
        </p:nvSpPr>
        <p:spPr>
          <a:xfrm>
            <a:off x="5663825" y="297325"/>
            <a:ext cx="3136500" cy="4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795" marR="313690" algn="just">
              <a:lnSpc>
                <a:spcPct val="101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800" spc="-5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Is é</a:t>
            </a:r>
            <a:r>
              <a:rPr lang="en-US" sz="1800" spc="-105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Robert</a:t>
            </a:r>
            <a:r>
              <a:rPr lang="en-US" sz="1800" spc="-11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Wicks,</a:t>
            </a:r>
            <a:r>
              <a:rPr lang="en-US" sz="1800" spc="-11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síceolaí cliniciúil</a:t>
            </a:r>
            <a:r>
              <a:rPr lang="en-US" sz="1800" spc="-5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 agus údar tábhachtach a scríobhann maidir leis an gceangal atá ann idir an spioradáltacht agus an tsíceolaíocht, a chum an phaidir seo.</a:t>
            </a:r>
            <a:r>
              <a:rPr lang="en-US" sz="1800" spc="-11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Gill Sans MT" panose="020B0502020104020203" pitchFamily="34" charset="0"/>
                <a:cs typeface="Times New Roman" panose="02020603050405020304" pitchFamily="18" charset="0"/>
              </a:rPr>
              <a:t>Scríobh sé dó féin mar dhuine aosta é, le go bhféadfadh daoine eile é a rá chomh maith. </a:t>
            </a:r>
          </a:p>
          <a:p>
            <a:pPr marL="137795" marR="313690" algn="just">
              <a:lnSpc>
                <a:spcPct val="101000"/>
              </a:lnSpc>
              <a:spcBef>
                <a:spcPts val="5"/>
              </a:spcBef>
              <a:spcAft>
                <a:spcPts val="0"/>
              </a:spcAft>
            </a:pPr>
            <a:endParaRPr lang="en-I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Scríobh leagan den phaidir seo a bheadh níos oiriúnaí do na déagóirí.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3973125" y="554949"/>
            <a:ext cx="5090100" cy="42475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795">
              <a:lnSpc>
                <a:spcPts val="1265"/>
              </a:lnSpc>
            </a:pPr>
            <a:endParaRPr lang="en-US" spc="-5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137795">
              <a:lnSpc>
                <a:spcPts val="1265"/>
              </a:lnSpc>
            </a:pPr>
            <a:endParaRPr lang="en-US" spc="-5" dirty="0"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137795">
              <a:lnSpc>
                <a:spcPts val="1265"/>
              </a:lnSpc>
            </a:pPr>
            <a:endParaRPr lang="en-US" spc="-5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137795">
              <a:lnSpc>
                <a:spcPts val="1265"/>
              </a:lnSpc>
            </a:pPr>
            <a:r>
              <a:rPr lang="en-US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Foghlaimeoidh na daltaí</a:t>
            </a:r>
          </a:p>
          <a:p>
            <a:pPr marL="137795">
              <a:lnSpc>
                <a:spcPts val="1265"/>
              </a:lnSpc>
            </a:pPr>
            <a:endParaRPr lang="en-US" spc="-5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137795">
              <a:lnSpc>
                <a:spcPts val="1265"/>
              </a:lnSpc>
            </a:pPr>
            <a:r>
              <a:rPr lang="en-US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faoin tábhacht a bhaineann</a:t>
            </a:r>
          </a:p>
          <a:p>
            <a:pPr marL="137795">
              <a:lnSpc>
                <a:spcPts val="1265"/>
              </a:lnSpc>
            </a:pPr>
            <a:r>
              <a:rPr lang="en-US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</a:p>
          <a:p>
            <a:pPr marL="137795">
              <a:lnSpc>
                <a:spcPts val="1265"/>
              </a:lnSpc>
            </a:pPr>
            <a:r>
              <a:rPr lang="en-US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leis an dlúthpháirtíocht </a:t>
            </a:r>
            <a:r>
              <a:rPr lang="en-US" spc="-5" dirty="0" err="1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idirghlúine</a:t>
            </a:r>
            <a:endParaRPr lang="en-US" spc="-5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137795">
              <a:lnSpc>
                <a:spcPts val="1265"/>
              </a:lnSpc>
            </a:pPr>
            <a:r>
              <a:rPr lang="en-US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</a:p>
          <a:p>
            <a:pPr marL="137795">
              <a:lnSpc>
                <a:spcPts val="1265"/>
              </a:lnSpc>
            </a:pPr>
            <a:r>
              <a:rPr lang="en-US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i measc an phobail Chríostaí</a:t>
            </a:r>
            <a:r>
              <a:rPr lang="en-US" spc="-9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.</a:t>
            </a:r>
            <a:endParaRPr lang="en-IE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</p:txBody>
      </p:sp>
      <p:sp>
        <p:nvSpPr>
          <p:cNvPr id="62" name="Google Shape;62;p14"/>
          <p:cNvSpPr/>
          <p:nvPr/>
        </p:nvSpPr>
        <p:spPr>
          <a:xfrm flipH="1">
            <a:off x="169400" y="769975"/>
            <a:ext cx="3611145" cy="2657104"/>
          </a:xfrm>
          <a:prstGeom prst="wedgeEllipseCallout">
            <a:avLst>
              <a:gd name="adj1" fmla="val -22465"/>
              <a:gd name="adj2" fmla="val 61949"/>
            </a:avLst>
          </a:prstGeom>
          <a:solidFill>
            <a:srgbClr val="00FFFF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D966"/>
              </a:highlight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61745" y="1369872"/>
            <a:ext cx="3418800" cy="11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Lobster"/>
                <a:ea typeface="Lobster"/>
                <a:cs typeface="Lobster"/>
                <a:sym typeface="Lobster"/>
              </a:rPr>
              <a:t>Intinn Fhoghlama:</a:t>
            </a:r>
            <a:endParaRPr sz="3200"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200250" y="0"/>
            <a:ext cx="4513800" cy="48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E" sz="3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200" b="1" dirty="0"/>
              <a:t>Critéir Ratha:</a:t>
            </a:r>
          </a:p>
          <a:p>
            <a:pPr marL="137795" marR="312420">
              <a:lnSpc>
                <a:spcPct val="101000"/>
              </a:lnSpc>
              <a:spcAft>
                <a:spcPts val="0"/>
              </a:spcAft>
            </a:pP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Beidh ar chumas na ndaltaí na focail ‘</a:t>
            </a:r>
            <a:r>
              <a:rPr lang="en-US" sz="18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dlúthpháirtíocht </a:t>
            </a:r>
            <a:r>
              <a:rPr lang="en-US" sz="1800" spc="-5" dirty="0" err="1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idirghlúine</a:t>
            </a:r>
            <a:r>
              <a:rPr lang="en-US" sz="1800" spc="-5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’ a mhíniú agus samplaí éagsúla a thabhairt</a:t>
            </a: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.</a:t>
            </a:r>
          </a:p>
          <a:p>
            <a:pPr marL="137795" marR="312420">
              <a:lnSpc>
                <a:spcPct val="101000"/>
              </a:lnSpc>
              <a:spcAft>
                <a:spcPts val="0"/>
              </a:spcAft>
            </a:pPr>
            <a:endParaRPr lang="en-IE" sz="18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137795" marR="312420">
              <a:lnSpc>
                <a:spcPct val="101000"/>
              </a:lnSpc>
              <a:spcAft>
                <a:spcPts val="0"/>
              </a:spcAft>
            </a:pP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Beidh ar chumas na ndaltaí anailís a dhéanamh ar na buntáistí agus ar na míbhuntáistí a bhaineann le céimeanna éagsúla na beatha. </a:t>
            </a:r>
          </a:p>
          <a:p>
            <a:pPr marL="137795" marR="312420">
              <a:lnSpc>
                <a:spcPct val="101000"/>
              </a:lnSpc>
              <a:spcAft>
                <a:spcPts val="0"/>
              </a:spcAft>
            </a:pPr>
            <a:endParaRPr lang="en-US" sz="1800" dirty="0"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137795" marR="312420">
              <a:lnSpc>
                <a:spcPct val="101000"/>
              </a:lnSpc>
              <a:spcAft>
                <a:spcPts val="0"/>
              </a:spcAft>
            </a:pPr>
            <a:r>
              <a:rPr lang="en-US" sz="18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Beidh ar chumas na ndaltaí na fáthanna le gur chruthaigh an Eaglais Chaitliceach ‘Lá Idirnáisiúnta na Seantuismitheoirí’ le déanaí, a aithint. </a:t>
            </a:r>
            <a:endParaRPr lang="en-IE" sz="18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/>
          </a:p>
        </p:txBody>
      </p:sp>
      <p:sp>
        <p:nvSpPr>
          <p:cNvPr id="70" name="Google Shape;70;p15"/>
          <p:cNvSpPr/>
          <p:nvPr/>
        </p:nvSpPr>
        <p:spPr>
          <a:xfrm>
            <a:off x="5843650" y="844025"/>
            <a:ext cx="3092400" cy="3029400"/>
          </a:xfrm>
          <a:prstGeom prst="flowChartConnector">
            <a:avLst/>
          </a:prstGeom>
          <a:solidFill>
            <a:srgbClr val="0F111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6135550" y="1064975"/>
            <a:ext cx="2508600" cy="2587500"/>
          </a:xfrm>
          <a:prstGeom prst="flowChartConnector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6411100" y="1407125"/>
            <a:ext cx="1957500" cy="1903200"/>
          </a:xfrm>
          <a:prstGeom prst="ellipse">
            <a:avLst/>
          </a:prstGeom>
          <a:solidFill>
            <a:srgbClr val="0F111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6798100" y="1774925"/>
            <a:ext cx="1183500" cy="1167600"/>
          </a:xfrm>
          <a:prstGeom prst="flowChartConnector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7082200" y="2058875"/>
            <a:ext cx="615300" cy="599700"/>
          </a:xfrm>
          <a:prstGeom prst="ellipse">
            <a:avLst/>
          </a:prstGeom>
          <a:solidFill>
            <a:srgbClr val="0F111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4572000" y="1703975"/>
            <a:ext cx="2792700" cy="1309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4714050" y="2122025"/>
            <a:ext cx="25086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dirty="0"/>
              <a:t>Critéir Ratha</a:t>
            </a:r>
            <a:endParaRPr sz="2300" b="1"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4778639" y="112662"/>
            <a:ext cx="3896509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46C2D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3" name="Google Shape;83;p16"/>
          <p:cNvSpPr txBox="1"/>
          <p:nvPr/>
        </p:nvSpPr>
        <p:spPr>
          <a:xfrm flipH="1">
            <a:off x="2833431" y="212907"/>
            <a:ext cx="6310569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3600" b="1" dirty="0">
                <a:solidFill>
                  <a:srgbClr val="46C2D2"/>
                </a:solidFill>
                <a:latin typeface="Caveat"/>
                <a:ea typeface="Caveat"/>
                <a:cs typeface="Caveat"/>
                <a:sym typeface="Caveat"/>
              </a:rPr>
              <a:t>Dlúthpháirtíocht </a:t>
            </a:r>
            <a:r>
              <a:rPr lang="en-IE" sz="3600" b="1" dirty="0" err="1">
                <a:solidFill>
                  <a:srgbClr val="46C2D2"/>
                </a:solidFill>
                <a:latin typeface="Caveat"/>
                <a:ea typeface="Caveat"/>
                <a:cs typeface="Caveat"/>
                <a:sym typeface="Caveat"/>
              </a:rPr>
              <a:t>Idirghlúine</a:t>
            </a:r>
            <a:endParaRPr lang="en-IE" sz="3600" b="1" dirty="0">
              <a:solidFill>
                <a:srgbClr val="46C2D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808141" y="2492195"/>
            <a:ext cx="3762251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6C2D2"/>
                </a:solidFill>
                <a:latin typeface="Caveat"/>
                <a:ea typeface="Caveat"/>
                <a:cs typeface="Caveat"/>
                <a:sym typeface="Caveat"/>
              </a:rPr>
              <a:t>Seantuismitheoirí</a:t>
            </a:r>
            <a:endParaRPr sz="3600" b="1" dirty="0">
              <a:solidFill>
                <a:srgbClr val="46C2D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-1" y="2052629"/>
            <a:ext cx="2833431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6C2D2"/>
                </a:solidFill>
                <a:latin typeface="Caveat"/>
                <a:ea typeface="Caveat"/>
                <a:cs typeface="Caveat"/>
                <a:sym typeface="Caveat"/>
              </a:rPr>
              <a:t>Tuismitheoirí</a:t>
            </a:r>
            <a:endParaRPr sz="3600" b="1" dirty="0">
              <a:solidFill>
                <a:srgbClr val="46C2D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20522" y="1237663"/>
            <a:ext cx="20778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6C2D2"/>
                </a:solidFill>
                <a:latin typeface="Caveat"/>
                <a:ea typeface="Caveat"/>
                <a:cs typeface="Caveat"/>
                <a:sym typeface="Caveat"/>
              </a:rPr>
              <a:t>Tacaíocht</a:t>
            </a:r>
            <a:endParaRPr sz="3600" b="1" dirty="0">
              <a:solidFill>
                <a:srgbClr val="46C2D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878075" y="3480043"/>
            <a:ext cx="12216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6C2D2"/>
                </a:solidFill>
                <a:latin typeface="Caveat"/>
                <a:ea typeface="Caveat"/>
                <a:cs typeface="Caveat"/>
                <a:sym typeface="Caveat"/>
              </a:rPr>
              <a:t>Grá</a:t>
            </a:r>
            <a:endParaRPr sz="3600" b="1" dirty="0">
              <a:solidFill>
                <a:srgbClr val="46C2D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4210850" y="1749001"/>
            <a:ext cx="1976039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600" b="1" dirty="0">
                <a:solidFill>
                  <a:srgbClr val="46C2D2"/>
                </a:solidFill>
                <a:latin typeface="Caveat"/>
                <a:ea typeface="Caveat"/>
                <a:cs typeface="Caveat"/>
                <a:sym typeface="Caveat"/>
              </a:rPr>
              <a:t>Muinín</a:t>
            </a:r>
          </a:p>
        </p:txBody>
      </p:sp>
      <p:sp>
        <p:nvSpPr>
          <p:cNvPr id="89" name="Google Shape;89;p16"/>
          <p:cNvSpPr txBox="1"/>
          <p:nvPr/>
        </p:nvSpPr>
        <p:spPr>
          <a:xfrm>
            <a:off x="701975" y="4378517"/>
            <a:ext cx="23187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6C2D2"/>
                </a:solidFill>
                <a:latin typeface="Caveat"/>
                <a:ea typeface="Caveat"/>
                <a:cs typeface="Caveat"/>
                <a:sym typeface="Caveat"/>
              </a:rPr>
              <a:t>Foghlaim</a:t>
            </a:r>
            <a:endParaRPr sz="3600" b="1" dirty="0">
              <a:solidFill>
                <a:srgbClr val="46C2D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2305154" y="3867917"/>
            <a:ext cx="2572921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6C2D2"/>
                </a:solidFill>
                <a:latin typeface="Caveat"/>
                <a:ea typeface="Caveat"/>
                <a:cs typeface="Caveat"/>
                <a:sym typeface="Caveat"/>
              </a:rPr>
              <a:t>Creideamh</a:t>
            </a:r>
            <a:endParaRPr sz="3600" b="1" dirty="0">
              <a:solidFill>
                <a:srgbClr val="46C2D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6186889" y="3235389"/>
            <a:ext cx="2217939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6C2D2"/>
                </a:solidFill>
                <a:latin typeface="Caveat"/>
                <a:ea typeface="Caveat"/>
                <a:cs typeface="Caveat"/>
                <a:sym typeface="Caveat"/>
              </a:rPr>
              <a:t>Teaghlach</a:t>
            </a:r>
            <a:endParaRPr sz="3600" dirty="0">
              <a:solidFill>
                <a:srgbClr val="46C2D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198869" y="1032523"/>
            <a:ext cx="2790576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6C2D2"/>
                </a:solidFill>
                <a:latin typeface="Caveat"/>
                <a:ea typeface="Caveat"/>
                <a:cs typeface="Caveat"/>
                <a:sym typeface="Caveat"/>
              </a:rPr>
              <a:t>Eiseamláirí</a:t>
            </a:r>
            <a:endParaRPr sz="3600" b="1" dirty="0">
              <a:solidFill>
                <a:srgbClr val="46C2D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5497448" y="4156183"/>
            <a:ext cx="2383636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6C2D2"/>
                </a:solidFill>
                <a:latin typeface="Caveat"/>
                <a:ea typeface="Caveat"/>
                <a:cs typeface="Caveat"/>
                <a:sym typeface="Caveat"/>
              </a:rPr>
              <a:t>Cairdeas</a:t>
            </a:r>
            <a:endParaRPr sz="3600" b="1" dirty="0">
              <a:solidFill>
                <a:srgbClr val="46C2D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3020675" y="1175850"/>
            <a:ext cx="1757964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6C2D2"/>
                </a:solidFill>
                <a:latin typeface="Caveat"/>
                <a:ea typeface="Caveat"/>
                <a:cs typeface="Caveat"/>
                <a:sym typeface="Caveat"/>
              </a:rPr>
              <a:t>Meas</a:t>
            </a:r>
            <a:r>
              <a:rPr lang="en" sz="1800" b="1" dirty="0">
                <a:solidFill>
                  <a:srgbClr val="46C2D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rgbClr val="46C2D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97414" y="3121124"/>
            <a:ext cx="3183397" cy="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6C2D2"/>
                </a:solidFill>
                <a:latin typeface="Caveat"/>
                <a:ea typeface="Caveat"/>
                <a:cs typeface="Caveat"/>
                <a:sym typeface="Caveat"/>
              </a:rPr>
              <a:t>Cómhalartacht</a:t>
            </a:r>
            <a:endParaRPr sz="3600" b="1" dirty="0">
              <a:solidFill>
                <a:srgbClr val="46C2D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2860757" y="2357745"/>
            <a:ext cx="207780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46C2D2"/>
                </a:solidFill>
                <a:latin typeface="Caveat"/>
                <a:ea typeface="Caveat"/>
                <a:cs typeface="Caveat"/>
                <a:sym typeface="Caveat"/>
              </a:rPr>
              <a:t>Tallanna</a:t>
            </a:r>
            <a:endParaRPr sz="3600" b="1" dirty="0">
              <a:solidFill>
                <a:srgbClr val="46C2D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46C2D2"/>
                </a:solidFill>
              </a:rPr>
              <a:t>4</a:t>
            </a:fld>
            <a:endParaRPr sz="1000">
              <a:solidFill>
                <a:srgbClr val="46C2D2"/>
              </a:solidFill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68831" y="217462"/>
            <a:ext cx="26646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F1111"/>
                </a:solidFill>
              </a:rPr>
              <a:t>Eochairfhocail</a:t>
            </a:r>
            <a:r>
              <a:rPr lang="en-IE" sz="2400" b="1" dirty="0">
                <a:solidFill>
                  <a:srgbClr val="0F1111"/>
                </a:solidFill>
              </a:rPr>
              <a:t>:</a:t>
            </a:r>
            <a:endParaRPr sz="2400" b="1" dirty="0">
              <a:solidFill>
                <a:srgbClr val="0F1111"/>
              </a:solidFill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6254519" y="1719163"/>
            <a:ext cx="2688750" cy="4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3650" b="1" dirty="0">
                <a:solidFill>
                  <a:srgbClr val="46C2D2"/>
                </a:solidFill>
                <a:latin typeface="Caveat"/>
                <a:ea typeface="Caveat"/>
                <a:cs typeface="Caveat"/>
                <a:sym typeface="Caveat"/>
              </a:rPr>
              <a:t>Comharsana</a:t>
            </a:r>
            <a:endParaRPr sz="3650" b="1" dirty="0">
              <a:solidFill>
                <a:srgbClr val="46C2D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406400"/>
            <a:ext cx="6502400" cy="433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8807" y="4521656"/>
            <a:ext cx="3824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Grianghraf, Getty Images, le ceadúnas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284000" y="457550"/>
            <a:ext cx="8409600" cy="46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450"/>
              </a:spcBef>
              <a:buSzPts val="1100"/>
              <a:tabLst>
                <a:tab pos="367030" algn="l"/>
              </a:tabLst>
            </a:pPr>
            <a:r>
              <a:rPr lang="en-US" sz="2400" spc="-2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1. Cad iad na mothúcháin a léiríonn an t-athaontú thuas?</a:t>
            </a:r>
            <a:r>
              <a:rPr lang="en-US" sz="2400" spc="2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2400" spc="-2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Conas mar 	a léirítear iad?</a:t>
            </a:r>
            <a:endParaRPr lang="en-IE" sz="2400" spc="-25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endParaRPr sz="2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R="314325" lvl="0" algn="just">
              <a:lnSpc>
                <a:spcPct val="101000"/>
              </a:lnSpc>
              <a:spcBef>
                <a:spcPts val="25"/>
              </a:spcBef>
              <a:spcAft>
                <a:spcPts val="0"/>
              </a:spcAft>
              <a:buSzPts val="1100"/>
              <a:tabLst>
                <a:tab pos="367030" algn="l"/>
              </a:tabLst>
            </a:pPr>
            <a:r>
              <a:rPr lang="en-US" sz="2400" spc="-2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2. An raibh gaolta aosta, nó cairde, nó comharsana leat féin nach 	bhfaca tú i rith na dianghlasála de bharr </a:t>
            </a:r>
            <a:r>
              <a:rPr lang="en-US" sz="24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Covid-19</a:t>
            </a:r>
            <a:r>
              <a:rPr lang="en-US" sz="2400" spc="-2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?</a:t>
            </a:r>
            <a:r>
              <a:rPr lang="en-US" sz="2400" spc="-9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2400" spc="-2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Más rud é 	nach raibh, an bhfuil aithne agat ar dhaoine eile nach bhfaca an 	mhuintir aosta, nach bhfaca a gcuid cairde nó na comharsana i 	rith an ama sin</a:t>
            </a:r>
            <a:r>
              <a:rPr lang="en-US" sz="2400" spc="-9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?</a:t>
            </a:r>
            <a:endParaRPr lang="en-IE" sz="2400" spc="-25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endParaRPr sz="2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just">
              <a:lnSpc>
                <a:spcPts val="1275"/>
              </a:lnSpc>
              <a:buSzPts val="1100"/>
              <a:tabLst>
                <a:tab pos="367030" algn="l"/>
              </a:tabLst>
            </a:pPr>
            <a:r>
              <a:rPr lang="en-US" sz="2400" spc="-2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3. Cathain nó conas mar a athaontaíodh tusa</a:t>
            </a:r>
            <a:r>
              <a:rPr lang="en-US" sz="2400" spc="-3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2400" spc="-2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(nó do chairde) le do 	mhuintir?</a:t>
            </a:r>
            <a:endParaRPr lang="en-IE" sz="2400" spc="-25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/>
        </p:nvSpPr>
        <p:spPr>
          <a:xfrm>
            <a:off x="532950" y="224726"/>
            <a:ext cx="8078100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313690" lvl="0">
              <a:lnSpc>
                <a:spcPct val="101000"/>
              </a:lnSpc>
              <a:spcBef>
                <a:spcPts val="25"/>
              </a:spcBef>
              <a:spcAft>
                <a:spcPts val="0"/>
              </a:spcAft>
              <a:buSzPts val="1100"/>
              <a:tabLst>
                <a:tab pos="367030" algn="l"/>
              </a:tabLst>
            </a:pPr>
            <a:r>
              <a:rPr lang="en-US" sz="2400" spc="-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4. Cad é an rud ba mheasa faoi bheith scartha ó do mhuintir agus ó do chairde i rith na dianghlasála</a:t>
            </a:r>
            <a:r>
              <a:rPr lang="en-US" sz="2400" spc="-1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2400" spc="-2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a tharla de bharr na paindéime?</a:t>
            </a:r>
            <a:r>
              <a:rPr lang="en-US" sz="2400" spc="-9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2400" spc="-2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Cad é an rud ab fhearr faoin athaontú?</a:t>
            </a:r>
            <a:endParaRPr lang="en-IE" sz="2400" spc="-25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sz="2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R="314325" lvl="0">
              <a:lnSpc>
                <a:spcPct val="101000"/>
              </a:lnSpc>
              <a:buSzPts val="1100"/>
              <a:tabLst>
                <a:tab pos="366395" algn="l"/>
                <a:tab pos="367030" algn="l"/>
              </a:tabLst>
            </a:pPr>
            <a:r>
              <a:rPr lang="en-US" sz="2400" spc="-25" dirty="0"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5. </a:t>
            </a:r>
            <a:r>
              <a:rPr lang="en-US" sz="2400" spc="-2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An raibh na daoine aosta go mór i ndiaidh imeachtaí eile i rith na dianghlasála; </a:t>
            </a:r>
            <a:r>
              <a:rPr lang="en-US" sz="2400" spc="-4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2400" spc="-2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seirbhísí eaglasta mar shampla?</a:t>
            </a:r>
            <a:endParaRPr lang="en-IE" sz="2400" spc="-25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 startAt="6"/>
            </a:pPr>
            <a:endParaRPr lang="en-IE" sz="24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R="314325" lvl="0">
              <a:lnSpc>
                <a:spcPct val="101000"/>
              </a:lnSpc>
              <a:buSzPts val="1100"/>
              <a:tabLst>
                <a:tab pos="367030" algn="l"/>
              </a:tabLst>
            </a:pPr>
            <a:r>
              <a:rPr lang="en-US" sz="2400" spc="-2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6. Cén éagsúlacht atá ann maidir leis an ngaol a bheadh agat le daoine aosta agus an gaol a bheadh agat le daoine ar chomhaois leat féin?</a:t>
            </a:r>
            <a:endParaRPr lang="en-IE" sz="2400" spc="-25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/>
        </p:nvSpPr>
        <p:spPr>
          <a:xfrm>
            <a:off x="0" y="0"/>
            <a:ext cx="6122700" cy="48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137795">
              <a:lnSpc>
                <a:spcPts val="1335"/>
              </a:lnSpc>
            </a:pP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Smaoinigh – Péireáil - Roinn:</a:t>
            </a:r>
            <a:endParaRPr lang="en-IE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200" dirty="0"/>
          </a:p>
          <a:p>
            <a:pPr marL="137795" marR="309245">
              <a:lnSpc>
                <a:spcPct val="101000"/>
              </a:lnSpc>
              <a:spcAft>
                <a:spcPts val="0"/>
              </a:spcAft>
            </a:pPr>
            <a:r>
              <a:rPr lang="en-US" sz="24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Rinne</a:t>
            </a:r>
            <a:r>
              <a:rPr lang="en-US" sz="2400" spc="-7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24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Deborah</a:t>
            </a:r>
            <a:r>
              <a:rPr lang="en-US" sz="2400" spc="-8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24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Haddix,</a:t>
            </a:r>
            <a:r>
              <a:rPr lang="en-US" sz="2400" spc="-7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seanmháthair Meiriceánach, liosta de na buntáistí a bhain le </a:t>
            </a:r>
            <a:r>
              <a:rPr lang="en-US" sz="24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bheith ag dul in aois</a:t>
            </a:r>
            <a:r>
              <a:rPr lang="en-US" sz="2400" spc="-7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. </a:t>
            </a:r>
            <a:r>
              <a:rPr lang="en-US" sz="24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Sula léann tú iad, an féidir leat do liosta féin a scríobh? </a:t>
            </a:r>
            <a:r>
              <a:rPr lang="en-US" sz="2400" spc="-7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endParaRPr lang="en-IE" sz="24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endParaRPr lang="en-GB" sz="2400" dirty="0"/>
          </a:p>
          <a:p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Smaoinigh: </a:t>
            </a:r>
            <a:r>
              <a:rPr lang="en-US" sz="24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Ainmnigh 5 bhuntáiste a bhaineann le bheith ag dul in aois.</a:t>
            </a:r>
            <a:r>
              <a:rPr lang="en-US" sz="2400" spc="-9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endParaRPr lang="en-IE" sz="24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endParaRPr lang="en-GB" sz="2400" dirty="0"/>
          </a:p>
          <a:p>
            <a:r>
              <a:rPr lang="en-IE" sz="2400" dirty="0"/>
              <a:t> </a:t>
            </a:r>
            <a:endParaRPr lang="en-GB" sz="2400" dirty="0"/>
          </a:p>
          <a:p>
            <a:pPr marL="137795" marR="312420">
              <a:lnSpc>
                <a:spcPct val="101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Péireáil </a:t>
            </a:r>
            <a:r>
              <a:rPr lang="en-IE" sz="2400" b="1" dirty="0"/>
              <a:t>:</a:t>
            </a:r>
            <a:r>
              <a:rPr lang="en-IE" sz="2400" dirty="0"/>
              <a:t> </a:t>
            </a:r>
            <a:r>
              <a:rPr lang="en-US" sz="24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Roinn na buntáistí sin le duine eile, agus abair cén fáth gur phioc tú iad.</a:t>
            </a:r>
            <a:r>
              <a:rPr lang="en-US" sz="2400" spc="2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24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Lig don duine eile an rud céanna a dhéanamh</a:t>
            </a:r>
            <a:r>
              <a:rPr lang="en-US" sz="2400" spc="2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. Scríobh liosta amháin leis na moltaí ar fad ann. </a:t>
            </a:r>
            <a:endParaRPr lang="en-IE" sz="24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r>
              <a:rPr lang="en-IE" sz="2400" dirty="0"/>
              <a:t> </a:t>
            </a:r>
            <a:endParaRPr lang="en-GB" sz="2400" dirty="0"/>
          </a:p>
          <a:p>
            <a:pPr marL="137795">
              <a:lnSpc>
                <a:spcPts val="1265"/>
              </a:lnSpc>
            </a:pP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Roinn </a:t>
            </a:r>
            <a:r>
              <a:rPr lang="en-IE" sz="2400" b="1" dirty="0"/>
              <a:t>:</a:t>
            </a:r>
            <a:r>
              <a:rPr lang="en-IE" sz="2400" dirty="0"/>
              <a:t> </a:t>
            </a:r>
            <a:r>
              <a:rPr lang="en-US" sz="24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Déanann an rang na moltaí uile a phlé.</a:t>
            </a:r>
            <a:endParaRPr lang="en-IE" sz="24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2700" y="589900"/>
            <a:ext cx="2716500" cy="362381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84414-2A24-48F6-BBCA-ED0BF9B19028}"/>
              </a:ext>
            </a:extLst>
          </p:cNvPr>
          <p:cNvPicPr/>
          <p:nvPr/>
        </p:nvPicPr>
        <p:blipFill rotWithShape="1">
          <a:blip r:embed="rId4"/>
          <a:srcRect l="31678" t="46974" r="40057" b="17074"/>
          <a:stretch/>
        </p:blipFill>
        <p:spPr bwMode="auto">
          <a:xfrm>
            <a:off x="5647765" y="530197"/>
            <a:ext cx="3496235" cy="3623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1"/>
          <p:cNvPicPr preferRelativeResize="0"/>
          <p:nvPr/>
        </p:nvPicPr>
        <p:blipFill rotWithShape="1">
          <a:blip r:embed="rId3">
            <a:alphaModFix/>
          </a:blip>
          <a:srcRect t="32377"/>
          <a:stretch/>
        </p:blipFill>
        <p:spPr>
          <a:xfrm>
            <a:off x="152400" y="120874"/>
            <a:ext cx="4800125" cy="487022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5376008" y="120874"/>
            <a:ext cx="3370800" cy="476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1. Éist nuair a léann an t-oide</a:t>
            </a:r>
            <a:r>
              <a:rPr lang="en-US" sz="2000" spc="-2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20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(nó duine eile) an liosta buntáistí a scríobh</a:t>
            </a:r>
            <a:r>
              <a:rPr lang="en-US" sz="2000" spc="-2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20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Deborah</a:t>
            </a:r>
            <a:r>
              <a:rPr lang="en-US" sz="2000" spc="-2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20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Haddix.</a:t>
            </a:r>
            <a:r>
              <a:rPr lang="en-US" sz="2000" spc="-2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r>
              <a:rPr lang="en-US" sz="20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An bhfuil sé ar aon bhealach cosúil leis an liosta a chruthaigh an rang?   </a:t>
            </a:r>
            <a:r>
              <a:rPr lang="en-US" sz="2000" spc="-95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 </a:t>
            </a:r>
            <a:endParaRPr lang="en-IE" sz="20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sz="2000" dirty="0">
              <a:latin typeface="Gill Sans MT" panose="020B0502020104020203" pitchFamily="34" charset="0"/>
            </a:endParaRPr>
          </a:p>
          <a:p>
            <a:r>
              <a:rPr lang="en-US" sz="20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2. An gcuireann buntáiste ar bith ar an liosta ionadh ort?</a:t>
            </a:r>
            <a:endParaRPr lang="en-IE" sz="20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-IE" sz="2000" dirty="0">
              <a:latin typeface="Gill Sans MT" panose="020B0502020104020203" pitchFamily="34" charset="0"/>
            </a:endParaRPr>
          </a:p>
          <a:p>
            <a:r>
              <a:rPr lang="en-US" sz="2000" dirty="0">
                <a:effectLst/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</a:rPr>
              <a:t>3.Cad iad na buntáistí is mó a bhaineann le bheith óg?</a:t>
            </a:r>
            <a:endParaRPr lang="en-IE" sz="2000" dirty="0">
              <a:effectLst/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</a:endParaRPr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32475" y="4765729"/>
            <a:ext cx="4277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Grianghraf le RODNAE Productions via Pexels.com.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1490</Words>
  <Application>Microsoft Office PowerPoint</Application>
  <PresentationFormat>On-screen Show (16:9)</PresentationFormat>
  <Paragraphs>168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Caveat</vt:lpstr>
      <vt:lpstr>Gill Sans MT</vt:lpstr>
      <vt:lpstr>Lobster</vt:lpstr>
      <vt:lpstr>Times New Roman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O'Donovan</dc:creator>
  <cp:lastModifiedBy>Una NiGhogain</cp:lastModifiedBy>
  <cp:revision>48</cp:revision>
  <dcterms:modified xsi:type="dcterms:W3CDTF">2021-11-27T19:42:19Z</dcterms:modified>
</cp:coreProperties>
</file>