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1536B-FB50-4C3B-A2E1-2075E3D8AB11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5E68-BC39-45B4-A548-E0B2E239AB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877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Íomhá le </a:t>
            </a:r>
            <a:r>
              <a:rPr lang="en-IE" dirty="0" err="1"/>
              <a:t>Bessi</a:t>
            </a:r>
            <a:r>
              <a:rPr lang="en-IE" dirty="0"/>
              <a:t>:</a:t>
            </a:r>
            <a:r>
              <a:rPr lang="en-IE" baseline="0" dirty="0"/>
              <a:t> https://pixabay.com/photos/tree-sunset-clouds-sky-silhouette-736885/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657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Íomhá le John </a:t>
            </a:r>
            <a:r>
              <a:rPr lang="en-IE" dirty="0" err="1"/>
              <a:t>Artsz</a:t>
            </a:r>
            <a:r>
              <a:rPr lang="en-IE" dirty="0"/>
              <a:t>: https://pixabay.com/photos/earth-hour-clock-time-hands-hold-4300085/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433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Íomhá le </a:t>
            </a:r>
            <a:r>
              <a:rPr lang="en-I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Olya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Adamovich</a:t>
            </a:r>
            <a:r>
              <a:rPr lang="en-I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https://pixabay.com/photos/woman-female-lady-hiker-adventure-2896386/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536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Íomhá le Jaworski: https://pixabay.com/photos/microscopic-nature-macro-flower-3452788/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62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Íomhá le </a:t>
            </a:r>
            <a:r>
              <a:rPr lang="en-I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Suju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-photo:</a:t>
            </a:r>
            <a:r>
              <a:rPr lang="en-I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https://pixabay.com/photos/stones-balance-harmony-inspiration-3364324/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811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943454"/>
            <a:ext cx="7632848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5400" b="1" dirty="0">
                <a:solidFill>
                  <a:schemeClr val="accent1"/>
                </a:solidFill>
              </a:rPr>
              <a:t>Scoileanna Caitliceacha: Saol Iomlán Lántairbhe a Chaitheamh</a:t>
            </a:r>
          </a:p>
          <a:p>
            <a:pPr algn="ctr"/>
            <a:endParaRPr lang="en-IE" sz="5400" dirty="0">
              <a:solidFill>
                <a:schemeClr val="accent1"/>
              </a:solidFill>
            </a:endParaRPr>
          </a:p>
          <a:p>
            <a:pPr algn="ctr"/>
            <a:r>
              <a:rPr lang="en-IE" sz="5400" b="1" dirty="0">
                <a:solidFill>
                  <a:schemeClr val="accent1"/>
                </a:solidFill>
              </a:rPr>
              <a:t>An Déardaoin – Saol le </a:t>
            </a:r>
            <a:r>
              <a:rPr lang="en-IE" sz="5400" b="1" dirty="0" err="1">
                <a:solidFill>
                  <a:schemeClr val="accent1"/>
                </a:solidFill>
              </a:rPr>
              <a:t>hIontas</a:t>
            </a:r>
            <a:r>
              <a:rPr lang="en-IE" sz="5400" b="1" dirty="0">
                <a:solidFill>
                  <a:schemeClr val="accent1"/>
                </a:solidFill>
              </a:rPr>
              <a:t> a Chaitheamh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82" y="404664"/>
            <a:ext cx="195021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rendan\Downloads\tree-736885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096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501317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Déanaimid teagmháil le Dia i measc iontais an domhain – má ghlacaimid sos ón saol broidiúil agus ó chur isteach na teicneolaíochta.</a:t>
            </a:r>
          </a:p>
        </p:txBody>
      </p:sp>
    </p:spTree>
    <p:extLst>
      <p:ext uri="{BB962C8B-B14F-4D97-AF65-F5344CB8AC3E}">
        <p14:creationId xmlns:p14="http://schemas.microsoft.com/office/powerpoint/2010/main" val="292040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352" y="524247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000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C:\Users\Brendan\Downloads\earth-4300085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4655840" cy="46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5442531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‘Is féidir linne ar fad feidhmiú mar ghníomhairí Dé agus aire a thabhairt don domhan, de réir an chultúir atá ionainn, de bharr na taithí, de bharr na dtallann agus de bharr na róil a bhaineann linn. (An Pápa Proinsias, </a:t>
            </a:r>
            <a:r>
              <a:rPr lang="en-IE" i="1" dirty="0">
                <a:solidFill>
                  <a:schemeClr val="accent1"/>
                </a:solidFill>
              </a:rPr>
              <a:t>Laudato Si’</a:t>
            </a:r>
            <a:r>
              <a:rPr lang="en-IE" dirty="0">
                <a:solidFill>
                  <a:schemeClr val="accent1"/>
                </a:solidFill>
              </a:rPr>
              <a:t>, 14)</a:t>
            </a:r>
            <a:endParaRPr lang="en-IE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3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rendan\Downloads\woman-2896386_128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5300"/>
            <a:ext cx="6888088" cy="459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5373216"/>
            <a:ext cx="681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Ionas go mbeadh meas againn ar iontais agus ar alltacht an chruthaithe, is gá machnamh a dhéanamh, agus fáilte a chur roimh aon léargas a bhronntar mar thíolacadh orainn.</a:t>
            </a:r>
          </a:p>
        </p:txBody>
      </p:sp>
    </p:spTree>
    <p:extLst>
      <p:ext uri="{BB962C8B-B14F-4D97-AF65-F5344CB8AC3E}">
        <p14:creationId xmlns:p14="http://schemas.microsoft.com/office/powerpoint/2010/main" val="211773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rendan\Downloads\microscopic-3452788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69947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301208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Bíonn ionadh orainn maidir le hollmhéid an chruthaithe, ach baineann iontais leis na mionsonraí chomh maith. Cuireann sé seo i gcuimhne dúinn go mbaineann tábhacht ar leith leis na  mionrudaí a dhéanaimid in aghaidh an lae, gach aon cheann acu.</a:t>
            </a:r>
          </a:p>
        </p:txBody>
      </p:sp>
    </p:spTree>
    <p:extLst>
      <p:ext uri="{BB962C8B-B14F-4D97-AF65-F5344CB8AC3E}">
        <p14:creationId xmlns:p14="http://schemas.microsoft.com/office/powerpoint/2010/main" val="211892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rendan\Downloads\stones-3364324_128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836712"/>
            <a:ext cx="6312193" cy="420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5903" y="5053125"/>
            <a:ext cx="63121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Is í an chothromaíocht an réiteach is fearr le saol iomlán lántairbhe a chaitheamh. Bíodh cothromaíocht </a:t>
            </a:r>
            <a:r>
              <a:rPr lang="en-IE" dirty="0" err="1">
                <a:solidFill>
                  <a:schemeClr val="accent1"/>
                </a:solidFill>
              </a:rPr>
              <a:t>fhéiníomhá</a:t>
            </a:r>
            <a:r>
              <a:rPr lang="en-IE" dirty="0">
                <a:solidFill>
                  <a:schemeClr val="accent1"/>
                </a:solidFill>
              </a:rPr>
              <a:t> ann, gan a bheith mórtasach, gan a bheith faiteach. Bíodh cothromaíocht againn leis an nádúr. Bíodh cothromaíocht ann maidir leis na rudaí a lorgaímid ón bpláinéad agus na rudaí a lorgaíonn an pláinéad uainne. </a:t>
            </a:r>
          </a:p>
        </p:txBody>
      </p:sp>
    </p:spTree>
    <p:extLst>
      <p:ext uri="{BB962C8B-B14F-4D97-AF65-F5344CB8AC3E}">
        <p14:creationId xmlns:p14="http://schemas.microsoft.com/office/powerpoint/2010/main" val="90030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1772816"/>
            <a:ext cx="55446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595" algn="just"/>
            <a:r>
              <a:rPr lang="en-US" sz="2800" dirty="0">
                <a:latin typeface="Gill Sans MT" panose="020B0502020104020203" pitchFamily="34" charset="0"/>
                <a:ea typeface="Gill Sans MT" panose="020B0502020104020203" pitchFamily="34" charset="0"/>
                <a:cs typeface="Times New Roman" panose="02020603050405020304" pitchFamily="18" charset="0"/>
              </a:rPr>
              <a:t>‘</a:t>
            </a:r>
            <a:r>
              <a:rPr lang="en-IE" sz="2800" dirty="0" err="1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Tugaim</a:t>
            </a:r>
            <a:r>
              <a:rPr lang="en-IE" sz="2800" dirty="0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buíochas</a:t>
            </a:r>
            <a:r>
              <a:rPr lang="en-IE" sz="2800" dirty="0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duit</a:t>
            </a:r>
            <a:r>
              <a:rPr lang="en-IE" sz="2800" dirty="0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IE" sz="2800" dirty="0" err="1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bharr</a:t>
            </a:r>
            <a:r>
              <a:rPr lang="en-IE" sz="2800" dirty="0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 smtClean="0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iontas</a:t>
            </a:r>
            <a:r>
              <a:rPr lang="en-IE" sz="2800" dirty="0" smtClean="0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IE" sz="2800" dirty="0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dhéantúis</a:t>
            </a:r>
            <a:r>
              <a:rPr lang="en-IE" sz="2800" dirty="0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de </a:t>
            </a:r>
            <a:r>
              <a:rPr lang="en-IE" sz="2800" dirty="0" err="1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bhrí</a:t>
            </a:r>
            <a:r>
              <a:rPr lang="en-IE" sz="2800" dirty="0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gurb</a:t>
            </a:r>
            <a:r>
              <a:rPr lang="en-IE" sz="2800" dirty="0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éachtach</a:t>
            </a:r>
            <a:r>
              <a:rPr lang="en-IE" sz="2800" dirty="0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iad</a:t>
            </a:r>
            <a:r>
              <a:rPr lang="en-IE" sz="2800" dirty="0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d'oibreacha</a:t>
            </a:r>
            <a:r>
              <a:rPr lang="en-IE" sz="2800" dirty="0">
                <a:solidFill>
                  <a:srgbClr val="12121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.’</a:t>
            </a:r>
            <a:endParaRPr lang="en-IE" sz="2800" dirty="0"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188595" algn="just"/>
            <a:r>
              <a:rPr lang="en-US" sz="2800" dirty="0" smtClean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(</a:t>
            </a:r>
            <a:r>
              <a:rPr lang="en-US" sz="2800" dirty="0" err="1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Salm</a:t>
            </a:r>
            <a:r>
              <a:rPr lang="en-US" sz="2800" spc="-25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800" smtClean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139:14</a:t>
            </a:r>
            <a:r>
              <a:rPr lang="en-US" sz="2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)</a:t>
            </a:r>
            <a:endParaRPr lang="en-IE" sz="28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algn="ctr"/>
            <a:endParaRPr lang="en-IE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9699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503</TotalTime>
  <Words>292</Words>
  <Application>Microsoft Macintosh PowerPoint</Application>
  <PresentationFormat>On-screen Show (4:3)</PresentationFormat>
  <Paragraphs>20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Georgia</vt:lpstr>
      <vt:lpstr>Gill Sans MT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</dc:creator>
  <cp:lastModifiedBy>Microsoft Office User</cp:lastModifiedBy>
  <cp:revision>36</cp:revision>
  <dcterms:created xsi:type="dcterms:W3CDTF">2020-08-17T16:10:53Z</dcterms:created>
  <dcterms:modified xsi:type="dcterms:W3CDTF">2021-12-10T09:31:50Z</dcterms:modified>
</cp:coreProperties>
</file>