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 by </a:t>
            </a:r>
            <a:r>
              <a:rPr lang="en-IE" dirty="0" err="1"/>
              <a:t>Arek</a:t>
            </a:r>
            <a:r>
              <a:rPr lang="en-IE" dirty="0"/>
              <a:t> </a:t>
            </a:r>
            <a:r>
              <a:rPr lang="en-IE" dirty="0" err="1" smtClean="0"/>
              <a:t>Socha</a:t>
            </a:r>
            <a:r>
              <a:rPr lang="en-IE" dirty="0" smtClean="0"/>
              <a:t>: </a:t>
            </a:r>
            <a:r>
              <a:rPr lang="en-IE" dirty="0"/>
              <a:t>https://pixabay.com/photos/doors-choices-choose-decision-1767562/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 by </a:t>
            </a:r>
            <a:r>
              <a:rPr lang="en-IE" dirty="0" smtClean="0"/>
              <a:t>Free-Photos: </a:t>
            </a:r>
            <a:r>
              <a:rPr lang="en-IE" dirty="0"/>
              <a:t>https://pixabay.com/photos/person-cliff-mountain-top-peak-983960/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Deirdre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Weedon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https://pixabay.com/photos/stones-dream-inspire-courage-451329/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Adina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Voicu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https://pixabay.com/photos/butterfly-blue-wings-flight-insect-2837589/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Free-Photos: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I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pixabay.com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/photos/building-construction-site-cranes-768815/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691A6-6123-4A80-8233-E587C6D31036}" type="datetimeFigureOut">
              <a:rPr lang="en-IE" smtClean="0"/>
              <a:t>10/12/2021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700808"/>
            <a:ext cx="74168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1"/>
                </a:solidFill>
              </a:rPr>
              <a:t>Catholic Schools: Living </a:t>
            </a:r>
            <a:r>
              <a:rPr lang="en-IE" sz="5400" b="1" dirty="0">
                <a:solidFill>
                  <a:schemeClr val="accent1"/>
                </a:solidFill>
              </a:rPr>
              <a:t>Life to the </a:t>
            </a:r>
            <a:r>
              <a:rPr lang="en-IE" sz="5400" b="1" dirty="0" smtClean="0">
                <a:solidFill>
                  <a:schemeClr val="accent1"/>
                </a:solidFill>
              </a:rPr>
              <a:t>Full</a:t>
            </a:r>
          </a:p>
          <a:p>
            <a:endParaRPr lang="en-IE" sz="5400" dirty="0">
              <a:solidFill>
                <a:schemeClr val="accent1"/>
              </a:solidFill>
            </a:endParaRPr>
          </a:p>
          <a:p>
            <a:pPr algn="ctr"/>
            <a:r>
              <a:rPr lang="en-IE" sz="5400" b="1" dirty="0" smtClean="0">
                <a:solidFill>
                  <a:schemeClr val="accent1"/>
                </a:solidFill>
              </a:rPr>
              <a:t>Friday – </a:t>
            </a:r>
            <a:r>
              <a:rPr lang="en-IE" sz="5400" b="1" dirty="0">
                <a:solidFill>
                  <a:schemeClr val="accent1"/>
                </a:solidFill>
              </a:rPr>
              <a:t>Living Life and Facing the Future</a:t>
            </a:r>
            <a:endParaRPr lang="en-IE" sz="5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82" y="404664"/>
            <a:ext cx="19502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endan\Downloads\doors-1767562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87101" cy="382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94116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1"/>
                </a:solidFill>
              </a:rPr>
              <a:t>The present can confront us with many choices for the future – we reflect, we pray, we choose and go forward in hope. </a:t>
            </a:r>
          </a:p>
        </p:txBody>
      </p:sp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rendan\Downloads\person-983960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4" y="548680"/>
            <a:ext cx="7142920" cy="401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5244" y="4941168"/>
            <a:ext cx="714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The future is like a rolling vista, a panorama, full of possibilities. We need to discern the best path, but there may be several paths that are appropriate for us on this great adventure into the future.  </a:t>
            </a:r>
          </a:p>
        </p:txBody>
      </p:sp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endan\Downloads\stones-451329_128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1163"/>
            <a:ext cx="5904656" cy="483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4452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Our dreams in the present carry us on into the </a:t>
            </a:r>
            <a:r>
              <a:rPr lang="en-IE" dirty="0" smtClean="0">
                <a:solidFill>
                  <a:schemeClr val="accent1"/>
                </a:solidFill>
              </a:rPr>
              <a:t>future. We </a:t>
            </a:r>
            <a:r>
              <a:rPr lang="en-IE" dirty="0">
                <a:solidFill>
                  <a:schemeClr val="accent1"/>
                </a:solidFill>
              </a:rPr>
              <a:t>may need courage to follow what inspires </a:t>
            </a:r>
            <a:r>
              <a:rPr lang="en-IE" dirty="0" smtClean="0">
                <a:solidFill>
                  <a:schemeClr val="accent1"/>
                </a:solidFill>
              </a:rPr>
              <a:t>us.</a:t>
            </a:r>
            <a:r>
              <a:rPr lang="en-IE" dirty="0">
                <a:solidFill>
                  <a:schemeClr val="accent1"/>
                </a:solidFill>
              </a:rPr>
              <a:t> </a:t>
            </a:r>
            <a:r>
              <a:rPr lang="en-IE" dirty="0" smtClean="0">
                <a:solidFill>
                  <a:schemeClr val="accent1"/>
                </a:solidFill>
              </a:rPr>
              <a:t>We </a:t>
            </a:r>
            <a:r>
              <a:rPr lang="en-IE" dirty="0">
                <a:solidFill>
                  <a:schemeClr val="accent1"/>
                </a:solidFill>
              </a:rPr>
              <a:t>seek harmony between the many aspects of our lives.</a:t>
            </a:r>
          </a:p>
        </p:txBody>
      </p:sp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rendan\Downloads\butterfly-283758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83" y="908720"/>
            <a:ext cx="6096000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445224"/>
            <a:ext cx="59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Our dreams for the future help us to soar, to be gentle with ourselves while rising to the </a:t>
            </a:r>
            <a:r>
              <a:rPr lang="en-IE" dirty="0" smtClean="0">
                <a:solidFill>
                  <a:schemeClr val="accent1"/>
                </a:solidFill>
              </a:rPr>
              <a:t>challenge </a:t>
            </a:r>
            <a:r>
              <a:rPr lang="en-IE" dirty="0">
                <a:solidFill>
                  <a:schemeClr val="accent1"/>
                </a:solidFill>
              </a:rPr>
              <a:t>to become our best selves. </a:t>
            </a:r>
          </a:p>
        </p:txBody>
      </p:sp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rendan\Downloads\building-76881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5157192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dirty="0">
                <a:solidFill>
                  <a:schemeClr val="accent1"/>
                </a:solidFill>
              </a:rPr>
              <a:t>We try to build our future on the foundation and framework we create in the </a:t>
            </a:r>
            <a:r>
              <a:rPr lang="en-IE" dirty="0" smtClean="0">
                <a:solidFill>
                  <a:schemeClr val="accent1"/>
                </a:solidFill>
              </a:rPr>
              <a:t>present. We </a:t>
            </a:r>
            <a:r>
              <a:rPr lang="en-IE" dirty="0">
                <a:solidFill>
                  <a:schemeClr val="accent1"/>
                </a:solidFill>
              </a:rPr>
              <a:t>try to be genuine in building our </a:t>
            </a:r>
            <a:r>
              <a:rPr lang="en-IE" dirty="0" smtClean="0">
                <a:solidFill>
                  <a:schemeClr val="accent1"/>
                </a:solidFill>
              </a:rPr>
              <a:t>character and in </a:t>
            </a:r>
            <a:r>
              <a:rPr lang="en-IE" dirty="0">
                <a:solidFill>
                  <a:schemeClr val="accent1"/>
                </a:solidFill>
              </a:rPr>
              <a:t>developing </a:t>
            </a:r>
            <a:r>
              <a:rPr lang="en-IE" dirty="0" smtClean="0">
                <a:solidFill>
                  <a:schemeClr val="accent1"/>
                </a:solidFill>
              </a:rPr>
              <a:t>our relationships </a:t>
            </a:r>
            <a:r>
              <a:rPr lang="en-IE" dirty="0">
                <a:solidFill>
                  <a:schemeClr val="accent1"/>
                </a:solidFill>
              </a:rPr>
              <a:t>with </a:t>
            </a:r>
            <a:r>
              <a:rPr lang="en-IE" dirty="0" smtClean="0">
                <a:solidFill>
                  <a:schemeClr val="accent1"/>
                </a:solidFill>
              </a:rPr>
              <a:t>others and </a:t>
            </a:r>
            <a:r>
              <a:rPr lang="en-IE" dirty="0">
                <a:solidFill>
                  <a:schemeClr val="accent1"/>
                </a:solidFill>
              </a:rPr>
              <a:t>with God. </a:t>
            </a:r>
          </a:p>
        </p:txBody>
      </p:sp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accent1"/>
                </a:solidFill>
              </a:rPr>
              <a:t>‘</a:t>
            </a:r>
            <a:r>
              <a:rPr lang="en-IE" sz="4400" dirty="0">
                <a:solidFill>
                  <a:schemeClr val="accent1"/>
                </a:solidFill>
              </a:rPr>
              <a:t>I have </a:t>
            </a:r>
            <a:r>
              <a:rPr lang="en-IE" sz="4400" dirty="0" smtClean="0">
                <a:solidFill>
                  <a:schemeClr val="accent1"/>
                </a:solidFill>
              </a:rPr>
              <a:t>come so </a:t>
            </a:r>
            <a:r>
              <a:rPr lang="en-IE" sz="4400" dirty="0">
                <a:solidFill>
                  <a:schemeClr val="accent1"/>
                </a:solidFill>
              </a:rPr>
              <a:t>that they may have life and have it to the full.’ (</a:t>
            </a:r>
            <a:r>
              <a:rPr lang="en-IE" sz="4400" dirty="0" smtClean="0">
                <a:solidFill>
                  <a:schemeClr val="accent1"/>
                </a:solidFill>
              </a:rPr>
              <a:t>John </a:t>
            </a:r>
            <a:r>
              <a:rPr lang="en-IE" sz="4400" dirty="0">
                <a:solidFill>
                  <a:schemeClr val="accent1"/>
                </a:solidFill>
              </a:rPr>
              <a:t>10:10)</a:t>
            </a:r>
          </a:p>
        </p:txBody>
      </p:sp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237</Words>
  <Application>Microsoft Macintosh PowerPoint</Application>
  <PresentationFormat>On-screen Show (4:3)</PresentationFormat>
  <Paragraphs>19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31</cp:revision>
  <dcterms:created xsi:type="dcterms:W3CDTF">2020-08-17T16:10:53Z</dcterms:created>
  <dcterms:modified xsi:type="dcterms:W3CDTF">2021-12-10T09:29:45Z</dcterms:modified>
</cp:coreProperties>
</file>