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2" autoAdjust="0"/>
    <p:restoredTop sz="94674"/>
  </p:normalViewPr>
  <p:slideViewPr>
    <p:cSldViewPr>
      <p:cViewPr varScale="1">
        <p:scale>
          <a:sx n="124" d="100"/>
          <a:sy n="124" d="100"/>
        </p:scale>
        <p:origin x="9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53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730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707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034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968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309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66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290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59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701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6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9929-E3BF-4331-B6CB-B0C9CC004321}" type="datetimeFigureOut">
              <a:rPr lang="en-IE" smtClean="0"/>
              <a:t>06/12/2022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6D15-CADC-4A08-AC4E-771A8B1A4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29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743" y="4077072"/>
            <a:ext cx="75545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Ag Siúl le Ceiliúradh le Chéile</a:t>
            </a:r>
            <a:b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(Lá na Seantuismitheoirí)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897" y="2060848"/>
            <a:ext cx="7258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Seachtain na Scoileanna </a:t>
            </a:r>
          </a:p>
          <a:p>
            <a:pPr algn="ctr"/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Caitliceacha 2023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E0139-276C-EC58-0AAB-7648E3D62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26708" cy="13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3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196752"/>
            <a:ext cx="90364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</a:rPr>
              <a:t>Conas is féidir linn a bheith in éineacht leis na seantuismitheoirí ar aistear an tsaoil?</a:t>
            </a:r>
            <a:endParaRPr lang="en-US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69" y="3429000"/>
            <a:ext cx="3337462" cy="3511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1D6132-69D2-0F59-157F-29537106D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14" y="116632"/>
            <a:ext cx="12364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48" y="414545"/>
            <a:ext cx="815906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Cén fáth gur smaoineamh maith é, éisteacht leis na seantuismitheoirí agus leis na daoine aosta? </a:t>
            </a:r>
            <a:b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</a:br>
            <a:b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600400" cy="326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F71DC-285D-3301-1156-0B03D4E4F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14" y="116632"/>
            <a:ext cx="12364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4449" y="1084262"/>
            <a:ext cx="94928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Cad iad na buntáistí a bhaineann le comhrá 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idir an t-aos óg agus na seantuismitheoirí?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100314" cy="3485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84040E-B182-2DE6-37F5-CF7464AE1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14" y="116632"/>
            <a:ext cx="12364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8012" y="105273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Conas is féidir linn a bheith cuimsitheach agus fáilte a chur roimh na seantuismitheoirí chuig ár ngníomhaíochtaí?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31772"/>
            <a:ext cx="5544616" cy="3648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DA72B-2AC3-1072-A408-DF714ACF5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14" y="116632"/>
            <a:ext cx="12364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64" y="476672"/>
            <a:ext cx="73622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Cad iad na bealaí praiticiúla </a:t>
            </a:r>
          </a:p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inar féidir linn tacú </a:t>
            </a:r>
          </a:p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leis na seantuismitheoirí </a:t>
            </a:r>
          </a:p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agus leis na daoine aosta?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423966" cy="325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2B4D0-17A8-D596-C30F-E05EE26EE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14" y="116632"/>
            <a:ext cx="12364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796" y="1196752"/>
            <a:ext cx="730591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Conas mar is féidir linn </a:t>
            </a:r>
          </a:p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grá Dé a léiriú </a:t>
            </a:r>
          </a:p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i leith na seantuismitheoirí?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8" y="3429000"/>
            <a:ext cx="5994165" cy="336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98B1BE-4BA4-1619-A9A4-10BBB27D6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14" y="116632"/>
            <a:ext cx="12364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119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Colette Dower</cp:lastModifiedBy>
  <cp:revision>25</cp:revision>
  <dcterms:created xsi:type="dcterms:W3CDTF">2022-10-12T17:26:51Z</dcterms:created>
  <dcterms:modified xsi:type="dcterms:W3CDTF">2022-12-06T11:01:25Z</dcterms:modified>
</cp:coreProperties>
</file>