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9929-E3BF-4331-B6CB-B0C9CC004321}" type="datetimeFigureOut">
              <a:rPr lang="en-IE" smtClean="0"/>
              <a:t>30/11/2022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6D15-CADC-4A08-AC4E-771A8B1A46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530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9929-E3BF-4331-B6CB-B0C9CC004321}" type="datetimeFigureOut">
              <a:rPr lang="en-IE" smtClean="0"/>
              <a:t>30/11/2022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6D15-CADC-4A08-AC4E-771A8B1A46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730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9929-E3BF-4331-B6CB-B0C9CC004321}" type="datetimeFigureOut">
              <a:rPr lang="en-IE" smtClean="0"/>
              <a:t>30/11/2022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6D15-CADC-4A08-AC4E-771A8B1A46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707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9929-E3BF-4331-B6CB-B0C9CC004321}" type="datetimeFigureOut">
              <a:rPr lang="en-IE" smtClean="0"/>
              <a:t>30/11/2022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6D15-CADC-4A08-AC4E-771A8B1A46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034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9929-E3BF-4331-B6CB-B0C9CC004321}" type="datetimeFigureOut">
              <a:rPr lang="en-IE" smtClean="0"/>
              <a:t>30/11/2022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6D15-CADC-4A08-AC4E-771A8B1A46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968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9929-E3BF-4331-B6CB-B0C9CC004321}" type="datetimeFigureOut">
              <a:rPr lang="en-IE" smtClean="0"/>
              <a:t>30/11/2022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6D15-CADC-4A08-AC4E-771A8B1A46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309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9929-E3BF-4331-B6CB-B0C9CC004321}" type="datetimeFigureOut">
              <a:rPr lang="en-IE" smtClean="0"/>
              <a:t>30/11/2022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6D15-CADC-4A08-AC4E-771A8B1A46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665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9929-E3BF-4331-B6CB-B0C9CC004321}" type="datetimeFigureOut">
              <a:rPr lang="en-IE" smtClean="0"/>
              <a:t>30/11/2022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6D15-CADC-4A08-AC4E-771A8B1A46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290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9929-E3BF-4331-B6CB-B0C9CC004321}" type="datetimeFigureOut">
              <a:rPr lang="en-IE" smtClean="0"/>
              <a:t>30/11/2022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6D15-CADC-4A08-AC4E-771A8B1A46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459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9929-E3BF-4331-B6CB-B0C9CC004321}" type="datetimeFigureOut">
              <a:rPr lang="en-IE" smtClean="0"/>
              <a:t>30/11/2022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6D15-CADC-4A08-AC4E-771A8B1A46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701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9929-E3BF-4331-B6CB-B0C9CC004321}" type="datetimeFigureOut">
              <a:rPr lang="en-IE" smtClean="0"/>
              <a:t>30/11/2022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6D15-CADC-4A08-AC4E-771A8B1A46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69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39929-E3BF-4331-B6CB-B0C9CC004321}" type="datetimeFigureOut">
              <a:rPr lang="en-IE" smtClean="0"/>
              <a:t>30/11/2022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A6D15-CADC-4A08-AC4E-771A8B1A46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299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4653136"/>
            <a:ext cx="7372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Walking Together in Love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4918" y="2996952"/>
            <a:ext cx="8186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Catholic Schools Week 2023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6672"/>
            <a:ext cx="16478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03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3822" y="464457"/>
            <a:ext cx="72757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We journey with friends 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and fellow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tudents …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3876929" cy="3855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95826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115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4171" y="980728"/>
            <a:ext cx="74899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We listen to other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eople</a:t>
            </a:r>
          </a:p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 school …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71" y="2827943"/>
            <a:ext cx="5353596" cy="3332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95826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223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692696"/>
            <a:ext cx="821090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We dialogue with teachers, </a:t>
            </a:r>
            <a:b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friends </a:t>
            </a:r>
            <a:b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and fellow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tudents …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66" y="3023246"/>
            <a:ext cx="5561023" cy="3615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300" y="188640"/>
            <a:ext cx="95826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45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2420888"/>
            <a:ext cx="6953250" cy="3933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55887" y="404664"/>
            <a:ext cx="52322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We include and welcome …</a:t>
            </a:r>
            <a:endParaRPr lang="en-US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95826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991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1024" y="836712"/>
            <a:ext cx="7621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We support each other ….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90" y="2204864"/>
            <a:ext cx="6981825" cy="4219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95826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137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340768"/>
            <a:ext cx="8654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Inspired by the love of God …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60" y="2264098"/>
            <a:ext cx="6981825" cy="3914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95826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710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46</Words>
  <Application>Microsoft Macintosh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</dc:creator>
  <cp:lastModifiedBy>Microsoft Office User</cp:lastModifiedBy>
  <cp:revision>7</cp:revision>
  <dcterms:created xsi:type="dcterms:W3CDTF">2022-10-12T17:26:51Z</dcterms:created>
  <dcterms:modified xsi:type="dcterms:W3CDTF">2022-11-30T15:46:26Z</dcterms:modified>
</cp:coreProperties>
</file>