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1536B-FB50-4C3B-A2E1-2075E3D8AB11}" type="datetimeFigureOut">
              <a:rPr lang="en-IE" smtClean="0"/>
              <a:t>01/12/2022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05E68-BC39-45B4-A548-E0B2E239ABE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877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579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14337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55366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628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811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115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05E68-BC39-45B4-A548-E0B2E239ABE4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551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691A6-6123-4A80-8233-E587C6D31036}" type="datetimeFigureOut">
              <a:rPr lang="en-IE" smtClean="0"/>
              <a:t>01/12/2022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691A6-6123-4A80-8233-E587C6D31036}" type="datetimeFigureOut">
              <a:rPr lang="en-IE" smtClean="0"/>
              <a:t>01/12/2022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691A6-6123-4A80-8233-E587C6D31036}" type="datetimeFigureOut">
              <a:rPr lang="en-IE" smtClean="0"/>
              <a:t>01/12/2022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691A6-6123-4A80-8233-E587C6D31036}" type="datetimeFigureOut">
              <a:rPr lang="en-IE" smtClean="0"/>
              <a:t>01/12/2022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691A6-6123-4A80-8233-E587C6D31036}" type="datetimeFigureOut">
              <a:rPr lang="en-IE" smtClean="0"/>
              <a:t>01/12/2022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691A6-6123-4A80-8233-E587C6D31036}" type="datetimeFigureOut">
              <a:rPr lang="en-IE" smtClean="0"/>
              <a:t>01/12/2022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691A6-6123-4A80-8233-E587C6D31036}" type="datetimeFigureOut">
              <a:rPr lang="en-IE" smtClean="0"/>
              <a:t>01/12/2022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691A6-6123-4A80-8233-E587C6D31036}" type="datetimeFigureOut">
              <a:rPr lang="en-IE" smtClean="0"/>
              <a:t>01/12/2022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691A6-6123-4A80-8233-E587C6D31036}" type="datetimeFigureOut">
              <a:rPr lang="en-IE" smtClean="0"/>
              <a:t>01/12/2022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691A6-6123-4A80-8233-E587C6D31036}" type="datetimeFigureOut">
              <a:rPr lang="en-IE" smtClean="0"/>
              <a:t>01/12/2022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7691A6-6123-4A80-8233-E587C6D31036}" type="datetimeFigureOut">
              <a:rPr lang="en-IE" smtClean="0"/>
              <a:t>01/12/2022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7691A6-6123-4A80-8233-E587C6D31036}" type="datetimeFigureOut">
              <a:rPr lang="en-IE" smtClean="0"/>
              <a:t>01/12/2022</a:t>
            </a:fld>
            <a:endParaRPr lang="en-I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DF55C4-EF8A-4D1B-AECF-8F83FD1889CF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564904"/>
            <a:ext cx="849694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Catholic Schools Week </a:t>
            </a:r>
          </a:p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2023</a:t>
            </a:r>
          </a:p>
          <a:p>
            <a:pPr algn="ctr"/>
            <a:endParaRPr lang="en-US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Walking Together</a:t>
            </a:r>
            <a:b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in Faith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9051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5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0202" y="5073045"/>
            <a:ext cx="6208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Faith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>– a 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response to the Word of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>God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endParaRPr lang="en-IE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IE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>How do we respond to the Word of God?</a:t>
            </a:r>
            <a:endParaRPr lang="en-I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02" y="908720"/>
            <a:ext cx="6208166" cy="4164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409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352" y="5242476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0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4207" y="4797152"/>
            <a:ext cx="6371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Faith is both expressed in and nourished by prayer and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>worship.</a:t>
            </a:r>
          </a:p>
          <a:p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>How well do we pray?</a:t>
            </a:r>
            <a:endParaRPr lang="en-I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07" y="770547"/>
            <a:ext cx="6371232" cy="4026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33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210217"/>
            <a:ext cx="47201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Faith brings knowledge. The one who believes is able to recognise the truth of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>God.</a:t>
            </a:r>
          </a:p>
          <a:p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>Have we enough knowledge of our faith? How could we increase our knowledge of the faith?</a:t>
            </a:r>
            <a:endParaRPr lang="en-I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56" y="764704"/>
            <a:ext cx="3091506" cy="519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3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2163" y="4437112"/>
            <a:ext cx="6681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Faith involves confidence. To trust in God means to base one’s whole life on the promise of God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IE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>How do we show our trust in God?</a:t>
            </a:r>
            <a:endParaRPr lang="en-I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430366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92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6634" y="4358042"/>
            <a:ext cx="6681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Faith entails responsibility, and especially charity and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>service.</a:t>
            </a:r>
          </a:p>
          <a:p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>How well do we show responsibility and do acts of service for others?</a:t>
            </a:r>
            <a:endParaRPr lang="en-I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74586"/>
            <a:ext cx="4619228" cy="3483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03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2776" y="5137820"/>
            <a:ext cx="6681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Faith requires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>repentance.</a:t>
            </a:r>
          </a:p>
          <a:p>
            <a:endParaRPr lang="en-IE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>What aspects of our behaviour do we need to improve on? </a:t>
            </a:r>
            <a:endParaRPr lang="en-I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63" y="908720"/>
            <a:ext cx="6924675" cy="4229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768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8832" y="3969864"/>
            <a:ext cx="66814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>elievers are 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able to give an account of the hope that is in 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>them. They </a:t>
            </a:r>
            <a:r>
              <a:rPr lang="en-IE" sz="2000" dirty="0">
                <a:solidFill>
                  <a:schemeClr val="accent6">
                    <a:lumMod val="75000"/>
                  </a:schemeClr>
                </a:solidFill>
              </a:rPr>
              <a:t>do that in their own name; but they do it from within the communion of believers</a:t>
            </a:r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IE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>How well do I relate to my community of believers?</a:t>
            </a:r>
            <a:endParaRPr lang="en-I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476672"/>
            <a:ext cx="5963787" cy="3493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101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67309" y="3933056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>‘We </a:t>
            </a:r>
            <a:r>
              <a:rPr lang="en-IE" sz="2000" b="1" dirty="0">
                <a:solidFill>
                  <a:schemeClr val="accent6">
                    <a:lumMod val="75000"/>
                  </a:schemeClr>
                </a:solidFill>
              </a:rPr>
              <a:t>walk by faith, not by sight</a:t>
            </a:r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>.’</a:t>
            </a:r>
            <a:endParaRPr lang="en-IE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IE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IE" sz="2000" b="1" dirty="0" smtClean="0">
                <a:solidFill>
                  <a:schemeClr val="accent6">
                    <a:lumMod val="75000"/>
                  </a:schemeClr>
                </a:solidFill>
              </a:rPr>
              <a:t>(2 Corinthians 5:7)</a:t>
            </a:r>
            <a:endParaRPr lang="en-IE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0096"/>
            <a:ext cx="5184576" cy="3404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969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960</TotalTime>
  <Words>155</Words>
  <Application>Microsoft Macintosh PowerPoint</Application>
  <PresentationFormat>On-screen Show (4:3)</PresentationFormat>
  <Paragraphs>31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Brendan</dc:creator>
  <cp:lastModifiedBy>Microsoft Office User</cp:lastModifiedBy>
  <cp:revision>39</cp:revision>
  <dcterms:created xsi:type="dcterms:W3CDTF">2020-08-17T16:10:53Z</dcterms:created>
  <dcterms:modified xsi:type="dcterms:W3CDTF">2022-12-01T10:38:58Z</dcterms:modified>
</cp:coreProperties>
</file>